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58" r:id="rId5"/>
    <p:sldId id="270" r:id="rId6"/>
    <p:sldId id="271" r:id="rId7"/>
    <p:sldId id="262" r:id="rId8"/>
    <p:sldId id="276" r:id="rId9"/>
    <p:sldId id="277" r:id="rId10"/>
    <p:sldId id="259" r:id="rId11"/>
    <p:sldId id="279" r:id="rId12"/>
    <p:sldId id="298" r:id="rId13"/>
    <p:sldId id="289" r:id="rId14"/>
    <p:sldId id="287" r:id="rId15"/>
    <p:sldId id="288" r:id="rId16"/>
    <p:sldId id="263" r:id="rId17"/>
    <p:sldId id="299" r:id="rId18"/>
    <p:sldId id="286" r:id="rId19"/>
    <p:sldId id="290" r:id="rId20"/>
    <p:sldId id="291" r:id="rId21"/>
    <p:sldId id="292" r:id="rId22"/>
    <p:sldId id="285" r:id="rId23"/>
    <p:sldId id="294" r:id="rId24"/>
    <p:sldId id="295" r:id="rId25"/>
    <p:sldId id="296" r:id="rId26"/>
    <p:sldId id="297" r:id="rId27"/>
    <p:sldId id="264" r:id="rId2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2"/>
    <p:restoredTop sz="68202"/>
  </p:normalViewPr>
  <p:slideViewPr>
    <p:cSldViewPr snapToGrid="0">
      <p:cViewPr varScale="1">
        <p:scale>
          <a:sx n="134" d="100"/>
          <a:sy n="134" d="100"/>
        </p:scale>
        <p:origin x="3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等线"/>
      </a:defRPr>
    </a:lvl1pPr>
    <a:lvl2pPr indent="228600" defTabSz="685800" latinLnBrk="0">
      <a:defRPr sz="900">
        <a:latin typeface="+mn-lt"/>
        <a:ea typeface="+mn-ea"/>
        <a:cs typeface="+mn-cs"/>
        <a:sym typeface="等线"/>
      </a:defRPr>
    </a:lvl2pPr>
    <a:lvl3pPr indent="457200" defTabSz="685800" latinLnBrk="0">
      <a:defRPr sz="900">
        <a:latin typeface="+mn-lt"/>
        <a:ea typeface="+mn-ea"/>
        <a:cs typeface="+mn-cs"/>
        <a:sym typeface="等线"/>
      </a:defRPr>
    </a:lvl3pPr>
    <a:lvl4pPr indent="685800" defTabSz="685800" latinLnBrk="0">
      <a:defRPr sz="900">
        <a:latin typeface="+mn-lt"/>
        <a:ea typeface="+mn-ea"/>
        <a:cs typeface="+mn-cs"/>
        <a:sym typeface="等线"/>
      </a:defRPr>
    </a:lvl4pPr>
    <a:lvl5pPr indent="914400" defTabSz="685800" latinLnBrk="0">
      <a:defRPr sz="900">
        <a:latin typeface="+mn-lt"/>
        <a:ea typeface="+mn-ea"/>
        <a:cs typeface="+mn-cs"/>
        <a:sym typeface="等线"/>
      </a:defRPr>
    </a:lvl5pPr>
    <a:lvl6pPr indent="1143000" defTabSz="685800" latinLnBrk="0">
      <a:defRPr sz="900">
        <a:latin typeface="+mn-lt"/>
        <a:ea typeface="+mn-ea"/>
        <a:cs typeface="+mn-cs"/>
        <a:sym typeface="等线"/>
      </a:defRPr>
    </a:lvl6pPr>
    <a:lvl7pPr indent="1371600" defTabSz="685800" latinLnBrk="0">
      <a:defRPr sz="900">
        <a:latin typeface="+mn-lt"/>
        <a:ea typeface="+mn-ea"/>
        <a:cs typeface="+mn-cs"/>
        <a:sym typeface="等线"/>
      </a:defRPr>
    </a:lvl7pPr>
    <a:lvl8pPr indent="1600200" defTabSz="685800" latinLnBrk="0">
      <a:defRPr sz="900">
        <a:latin typeface="+mn-lt"/>
        <a:ea typeface="+mn-ea"/>
        <a:cs typeface="+mn-cs"/>
        <a:sym typeface="等线"/>
      </a:defRPr>
    </a:lvl8pPr>
    <a:lvl9pPr indent="1828800" defTabSz="685800" latinLnBrk="0">
      <a:defRPr sz="9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6314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这是我们系统的顶层架构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可以看到我们系统分为三个部分，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Gateway， 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</a:t>
            </a:r>
            <a:endParaRPr 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Gateway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顾名思义就是路由层，它将业务请求转换为底层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的组合，并生成转账计划。什么是转账计划呢？简单来说，假如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给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转账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元，那么它可以拆成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A-10， B+10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两个操作，这两个操作的集合就是一个简单的转账计划。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是事务层，主要用于保证分布式事务的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ACID。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它使用业务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进行路由。对于刚刚提到的两个操作的转账请求，执行之后，就会把这两个账户变动的请求发送到对应的账户层去。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账户层，也就是真正保存用户余额的地方。不同与事务层，它使用账户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进行分区。此时它的任务也就非常简单，只要更新账户余额就可以了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说句题外话，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的名字也是颇有深意的。首先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就像一支马克笔，简单，轻量，落下白纸黑字就算皇帝来了也改不了。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这个词，其中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是金的意思，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curo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是关心，守护，就像一个希腊神话里守护财富的神明，强大，可靠！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57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这是我们在谷歌云进行压测的结果，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节点的单集群，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核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vcpu，ssd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磁盘。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TPS 1w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的时候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P99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可以稳定小于 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可见此时整个系统是完全没有压力的。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当然如果需要更高的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tps，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我们可以通过增加集群的方式进行水平扩展。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br>
              <a:rPr lang="zh-CN" altLang="en-US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733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首先我们来看看我们神器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为了更加方便大家理解，我们以一个请求的处理生命周期来理解实现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682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请求君首先见到的是我们的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图中</a:t>
            </a:r>
            <a:r>
              <a:rPr lang="en-US" altLang="zh-CN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接受模块，我们使用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tonic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来接受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grpc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请求，并使用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tokio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的协程来处理并转换成对应的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接着兵分两路，一路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继续向前，另一路会把请求注册到消息代理等待处理完成后回调返回。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434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紧接着是我们的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图中</a:t>
            </a:r>
            <a:r>
              <a:rPr lang="en-US" altLang="zh-CN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共识模块，一路向前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会被送入我们的一个基于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的可靠消息队列，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共识算法可以保证每一个提交的消息，都能在多数节点上找到。所以假如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台节点死了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台，那么我们的共识仍然还在，数据仍然完好无损。我们基于此做了一个分布式的消息队列，数据以队列的形式被保存下来。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在共识算法之下，我们使用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Rocksdb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作为最终的存储，我们使用它来保存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 logs，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和程序的状态机。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非常幸运，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rocksdb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都有不错的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开源实现。特别感谢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raft-rs，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它的性能和正确性都有很好的保证，这给我们开发节约了大量的时间。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32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然后来到我们的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图</a:t>
            </a:r>
            <a:r>
              <a:rPr lang="en-US" altLang="zh-CN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处理模块，在这里我们有个专门的线程不断地消费已经提交的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并根据系统当前的状态机也就是账户余额表，来处理这些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同时更新状态，也就是更新余额。这里分享一个做系统的小小经验，开发新手喜欢无脑多线程，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新手喜欢疯狂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spawn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来提升性能。实际上多线程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多协程带来的资源竞争会很大地影响性能。最近还读到一篇博客，里面提到由于系统的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cache line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机制，导致哪怕是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atomic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地更新，性能也远不如无锁的单线程。所以对于这个关键路径，我们除去了大量的锁和线程创建，只保留了单线程。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702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最后来到我们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图</a:t>
            </a:r>
            <a:r>
              <a:rPr lang="en-US" altLang="zh-CN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回调模块。还记得当时兵分两路注册的消息吗？这时就要发挥作用了。当我们的处理模块通知到我们回调模块：“喂，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XXX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的消息处理完了”。它会看看它的清单，“我看看，我看看，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XXX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是谁？” “哦，这位老哥”。于是他就会根据之前注册的信息把消息返回给客户端，通知它，你的请求已经完成了。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细心的听众可能已经意识到了，我们刚刚所讲的一个请求的处理过层就是所谓的存储侧。对于查询侧，由于时间的缘故，今天不展开地讲。由于我们的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已经被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以一定顺序存储下来，那么我们的查询服务就可以以同样的顺序消费，并生成相同的状态机。这时基于这个状态机我们可以提供包括层级帐号，聚合查询之类的复杂查询。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972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自下而上， 我们接着来看事务层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marker。marker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的主要作用就是保证一组转账计划的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ACID。</a:t>
            </a:r>
            <a:endParaRPr 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类似地，我们从例子出发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br>
              <a:rPr lang="zh-CN" altLang="en-US"/>
            </a:br>
            <a:endParaRPr lang="en-US" altLang="zh-CN"/>
          </a:p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0010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我们要理解什么是转账计划，之前提到过：多个账户变动请求的集合就是一个转账计划，这个定义有点狭义。为了满足跨分区转账的需求，我们转账计划进化成了一张有向无环图，其中每个节点是一个任务，其中边是依赖关系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右图就是一个跨分区转账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TCC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事务图，假如我有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三个帐号分别在三个分区需要扣钱，首先我们先执行分别在各个集群执行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try A， B，C，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也就是分别冻结资金。然后在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sync point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等待他们的结果。如果大家钱包够鼓，冻资都顺利完成，那么就会执行上面的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confirm all，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对应到三个帐号就是将冻资的钱真正转走。否则任意一个人不满足需求，那么执行下面的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cancel all，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对应到三个帐号就是将之前的冻资释放回余额，好像什么都没发生过一样。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这里就能看出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具备了以下能力，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ACID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的保证，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orr nothing。 2.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依赖控制，有些任务必须在之前任务完成后执行。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条件执行，对于不同结果，可以切换不同的分支。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可以请求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来做真正的任务。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的实现类似于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Auticuro，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不过由于它涉及到外部系统的调用，所以相对会更加复杂一些，由于时间的缘故，今天就不细讲其中的实现。有机会下次分享，我带着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Marker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来。</a:t>
            </a:r>
            <a:endParaRPr lang="en-US" altLang="zh-CN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Atomicity</a:t>
            </a:r>
          </a:p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</a:p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Isolation</a:t>
            </a:r>
          </a:p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Durability</a:t>
            </a:r>
          </a:p>
          <a:p>
            <a:br>
              <a:rPr lang="zh-CN" altLang="en-US" sz="4400"/>
            </a:br>
            <a:endParaRPr lang="en-US" altLang="zh-CN" sz="900" b="0" i="0" u="none" strike="noStrike">
              <a:solidFill>
                <a:srgbClr val="2C30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447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到了这里，我们的分布式账务系统就基本介绍完了，为了回馈社会，我们开源了我们的项目，率先开源的模块是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auticuor。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上面我们的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地址。下面是我们和谐有爱的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slack channel。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欢迎大家来批评指正。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178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大家好，我是来自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Airwallex financial platform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的胡宇。今天我要和大家分享的主题是“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Rust：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构建分布式账务系统”。当然，我也将分享作为公司第一位吃螃蟹的人所遇到的经验教训，敬请期待。</a:t>
            </a:r>
            <a:endParaRPr lang="zh-CN" altLang="en-US" sz="40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626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作为在公司第一个吃螃蟹的人，相比于技术，我还希望分享一些一路走来所遇到的问题，解决的挑战，还有获得的经验。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366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21. Airwallex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是一家对新技术持开放态度的公司，所以我们的主要技术栈是也是最近挺火的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kotlin。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它简洁的风格，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JVM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的良好兼容性，对我们业务的快速上线起到了很好的帮助。还有它自动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CG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的内存管理，减少了不少开发的心智负担。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进入我们的视野是在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年，那时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引入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内核引起广泛的热议，各大厂商相继下注：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Android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也宣布支持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开发。那时我们正准备开发一个套高效，低延迟的金融基础组件，其中就包括刚刚所讲的账务系统。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当我们提议使用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时，高层觉得的确应该积极探索新技术对金融科技的改变，就如当初选择使用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kotlin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一样。特别是一些核心领域的系统，为了追求极致性能，使用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作为开发。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386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一拍即合，于是厉兵秣马，开干！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开始我们担心市场上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人才很少，但是事实上恰恰相反。当我们在招聘信息上说明需要使用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的进行开发的时候，很多对技术有追求的人才络绎不绝。反而更有吸引力。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第二个担心的是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的学习曲线，毕竟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的难度也是有目共睹的。但是事实上，我们的同事有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背景和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背景的，一般我们入职会给一个月左右的时间，学习右图的螃蟹书，同时慢慢了解公司的其他系统。接着通过小的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练手， 和定期的技术分享。大家在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个月内都能基本熟练使用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进行开发。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最后一个算不上担心的担心就是和原有技术栈的融合。这个意外的轻松，对于灵活的业务，需要快速迭代的系统，我们使用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kotlin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进行开发，对于偏基础架构，稳定的核心系统，则使用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进行精心打磨。为了追求更极致的性能，我们选用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gRPC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进行跨语言，跨平台的通讯。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2326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23.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养兵千日，用在一时。到了真刀真枪开发的时候。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首先需要感谢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jetbrains，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提供了非常好的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特别是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插件，有代码提示，自动补全，各种高亮，还有单步调试。很好地支持我们的开发。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有开发就有上线，我们公司的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CICD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主要依赖于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gitlab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workflow，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所以我们也开发了一系列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相关的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workflow。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现在都是云原生，编译和部署的步骤大同小异，无非就是“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cargo build“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加打包镜像，然后部署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k8s。</a:t>
            </a:r>
            <a:endParaRPr 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所以我们分享两个稍微不同的配置。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右图这个是计算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的代码覆盖率的配置，它主要利用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grcov，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来生成覆盖率文件，利用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nextest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来生成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junit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的测试结果文件。这样每个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就能看到测试的结果，还能在项目首页栏上显示代码的覆盖率。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294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24.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还有一个有趣步骤就是文档。有句玩笑话大家都听过：“程序员都最讨厌没有文档的代码和 写文档”，但是文档一定能提升代码的可读性。这点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cargo doc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就做的很好，写注释就能直接编译成文档。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但是大家通常都没有一个像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docs.rs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的网站来展示文档，公司一些敏感的代码又不好上传官方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docs.rs。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所以我们使用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gitlab page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来作为文档的展示。由于配置在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当中，每次代码和注释的改动都能同步进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gitlab page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的文档中。左图是文档的效果，右图是配置的代码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2027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最后在开发过程中我们也遇到了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的吐槽点：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我们经常吐槽的一句话就是“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 nightly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版才是真正的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rust”。stable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版保守的更新策略导致很多第三方库类似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tikv，raft-rs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都需要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nightly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版才能编译。难怪最近又分裂出了个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crab。</a:t>
            </a:r>
            <a:endParaRPr 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第二点相信很多朋友也遇到了，就是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缺少很多官方库的支持。不过好在社区非常活跃，多多少少有些第三库，这里列了几个例子，相信大家都有感受：不是不相信第三方写的不好，就怕你哪天跑了不维护了。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最后一个本来是个一个优点，因为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的良好兼容性，可以直接链接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c/c++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编译的代码。于是有些库则直接把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写了进去。比如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rocksdb，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大部份功能都是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语言实现的，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只包了一层壳。平时相安无事，但是万一哪天你升级了一个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c/c++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编译器，你就突然发现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cargo build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编译不了了。仔细一看报了一堆如下图所示意义不明的错误。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发展的道路是曲折的，但是前途是光明的。虽然在开始前我们也有各种个样的担心，但是一路走下来发现还是比较顺利的。最重要的是保持一颗对技术热情的心。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71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38c96e01a0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38c96e01a0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26.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最后插播一个广告，欢迎加入我们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airwallex fp infra team。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我们是一个充满热情，和谐有爱的团队。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首先请允许我先介绍下自己，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Airwallex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是一家来自澳大利亚的跨境支付领域的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Fintech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独角兽。我们的使命是以技术为核心，构建全球金融基础设施与系统应用，助力客户实现全球业务拓展。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557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当前，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Airwallex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已完成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E2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轮融资，估值超过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55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亿美元。我们备受腾讯、红杉资本等知名投资机构的青睐。我们的业务覆盖全球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130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个国家，支持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多种货币。令人兴奋的是，我们最近还获得了中国支付牌照，为将中国纳入我们全球支付版图做好了准备。</a:t>
            </a:r>
            <a:endParaRPr lang="en-US" altLang="zh-CN" sz="1800" b="0" i="0" u="none" strike="noStrike">
              <a:solidFill>
                <a:srgbClr val="2C30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4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简单来说，我们的业务主要分为三个部分：</a:t>
            </a:r>
            <a:endParaRPr lang="zh-CN" alt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收款：让客户能够方便快捷地在世界各地进行收款，轻松扩展业务。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资金管理：对于收到的资金，客户可以轻松管理，包括外汇兑换、账户划转等。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付款：既然有收入，就必然有支出。在全球产业链的时代，通过全球付款，我们可以轻松支付各种外币账单。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总之，我们的愿景是让全球支付变得像在楼下买冰淇淋一样简单，全球真的是全球村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342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任何一款支付系统背后都有一个账务系统，它记录着所有用户的余额并细心地维护着。对于像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Airwallex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这样在全球开展业务的公司来说，受监管和地缘政治等因素的迫切需求，分布式存储与计算是必不可少的。于是，我们的分布式账务系统应运而生。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3520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在我介绍具体项目之前，希望先分享一下金融科技领域与传统互联网的不同之处。</a:t>
            </a:r>
            <a:endParaRPr lang="zh-CN" alt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金融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类软件必须具备极高的正确性，因为一点小错误就可能带来巨大的损失。或许大家听说过巴林银行的故事：一个漫不经心的升级，一个被遗忘的测试账户，结果导致了巨额损失，直接诱发该银行破产。在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互联网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的世界，需要的是快速的迭代，也许有的问题还没被发现公司就被市场淘汰了。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与正确性密不可分的是数据的可靠性。同样地，在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金融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领域任何的丢数据也可能导致资损。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互联网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领域的容忍度则好不少。说句开玩笑的话，用户可以允许一条评论的丢失，但坚决不能容忍余额上任何一分钱的错误。也许有的时候为了保证这一分钱的花费远远不止一分，哪怕是电费。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谈及性能，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金融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领域相对吞吐量，更看中超低延迟。毕竟，大家都希望实时看到资金的变化，时间就是金钱嘛。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互联网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则追求的是超高吞吐量，以应对不断增长的日活。</a:t>
            </a:r>
          </a:p>
          <a:p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如今进入了强监管时代，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金融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领域所有的交易日志都需要提供给审计与监管机构使用。特别对于跨境支付而言，不同国家还有不同的监管要求。而</a:t>
            </a: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互联网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中的日志通常只是用于调试。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72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基于金融领域特殊性，和全球支付的特点。我们对系统提出了以下需求：</a:t>
            </a:r>
            <a:endParaRPr lang="zh-CN" altLang="en-US" sz="4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功能方面，</a:t>
            </a:r>
            <a:endParaRPr lang="zh-CN" alt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首先是基本的账务需求，如转账、资金冻结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解冻、额度限制等。同时，为了满足多变的业务需求，我们也支持批处理事务，以组合出更多的业务操作。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正确性，毫无疑问，我们要保证用户的每一笔钱都花的明明白白，不能出现重复支付或少付的情况。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监管需求，特别是对于像我们这样在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130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个国家都有业务的支付公司来说，每个国家都有不同的监管要求。因此，我们的日志必须能够准确、完整地还原交易历史。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条件事务，主要是为了满足一些特殊的业务需求。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非功能方面，</a:t>
            </a:r>
            <a:endParaRPr lang="zh-CN" alt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首先是高可用性。即使部分节点失效，系统仍然能够正常运行。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其次是超低延迟，因为谁都希望实时交易、实时到账。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此外，作为跨境支付公司，我们希望能够应对全球范围的所有的支付流量，最高可能高达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 tps，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因此要求系统能够利用分布式事务轻松水平扩展，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最后，系统应具备可演化性，以适应不断变化的业务需求和不同国家的适配。</a:t>
            </a:r>
          </a:p>
        </p:txBody>
      </p:sp>
    </p:spTree>
    <p:extLst>
      <p:ext uri="{BB962C8B-B14F-4D97-AF65-F5344CB8AC3E}">
        <p14:creationId xmlns:p14="http://schemas.microsoft.com/office/powerpoint/2010/main" val="262784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为了满足我们的需求，我们的设计遵循了四个主要理念：</a:t>
            </a:r>
            <a:endParaRPr lang="zh-CN" altLang="en-US" sz="4400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zh-CN" altLang="en-US" sz="4400" b="0">
                <a:effectLst/>
              </a:rPr>
            </a:b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存算分离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业界分布式系统大多是存算合一。例如，某电商支付系统存算合一，就能可以很好地应对美洲和欧洲等地的业务需求。然而，对于全球支付而言，数据可能因监管要求而分散在不同地方。如果事务层和存储层紧密耦合，将导致系统难以维护。因此，我们采用了领域驱动设计中的存算分离思想来解决这个问题，并带来一个额外的好处，即可以分别水平扩展存储和计算，以实现更高的性能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读写分离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CQRS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是一个火的概念，通常与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 Sourcing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一起出现。存储侧（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侧）将请求转化为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events，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而查询侧（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侧）通过消费事件还原状态。这与之前提到的监管需求完美契合，因为我们的事件可以完整还原状态。同时，我们可以针对读和写场景进行分别优化，以实现更高的性能。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我们注重以不变应万变的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设计原则。底层是改变余额等基础操作，但在上层衍生出无数不同的业务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API。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值得一提的是，由于所有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都是满足分布式事务的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ACID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的，那么他们的集合也是满足的。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层级账户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同样为了应对万变的业务，单层级账户可能不够用单级账户往往不够用。比如一个用户可能有可用余额，带结算，待付等若干子账户，单对他来说只希望看到一个数，看到一个总账的流水，这时层级帐号就提供了很多的方便。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CN" altLang="en-US" sz="4400" b="0">
                <a:effectLst/>
              </a:rPr>
            </a:b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为了满足以上四个设计理念，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成为了我们实现首选。它的内存安全，线程安全保证了正确性。同样地为了保证数据可靠，我们使用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Raft</a:t>
            </a:r>
            <a:r>
              <a:rPr lang="zh-CN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共识算法，它可以保证在提交的情况下，数据被至少大多数的节点保存。最后我们在关键路径使用无锁单线程保证高性能。</a:t>
            </a:r>
            <a:endParaRPr lang="zh-CN" altLang="en-US" sz="4400" b="0">
              <a:effectLst/>
            </a:endParaRPr>
          </a:p>
          <a:p>
            <a:br>
              <a:rPr lang="zh-CN" altLang="en-US" sz="4400"/>
            </a:br>
            <a:endParaRPr lang="en-US" altLang="zh-CN" sz="1800" b="0" i="0" u="none" strike="noStrike">
              <a:solidFill>
                <a:srgbClr val="2C30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6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87" y="3442098"/>
            <a:ext cx="7886701" cy="1125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1800" b="1"/>
            </a:pPr>
            <a:r>
              <a:rPr lang="en-US"/>
              <a:t>Click to edit Master text styles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200"/>
            </a:pPr>
            <a:r>
              <a:rPr lang="en-US"/>
              <a:t>Click to edit Master text styles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95347" y="4801228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5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914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3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2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157" marR="0" indent="-276957" algn="l" defTabSz="685800" rtl="0" eaLnBrk="1" latinLnBrk="0" hangingPunct="1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73403" TargetMode="External"/><Relationship Id="rId3" Type="http://schemas.openxmlformats.org/officeDocument/2006/relationships/hyperlink" Target="https://github.com/airwallex/Auticuro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join.slack.com/t/auticuro-users/shared_invite/zt-1vt740po2-N3QkEdBfa~afeETv8G2jjQ" TargetMode="External"/><Relationship Id="rId10" Type="http://schemas.openxmlformats.org/officeDocument/2006/relationships/hyperlink" Target="https://www.openaire.eu/cop-training" TargetMode="External"/><Relationship Id="rId4" Type="http://schemas.openxmlformats.org/officeDocument/2006/relationships/hyperlink" Target="https://airwallex.github.io/Auticuro/docs/intro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ackler/rust-postgr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5" descr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039"/>
            <a:ext cx="9144000" cy="507746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文本框 7"/>
          <p:cNvSpPr txBox="1"/>
          <p:nvPr/>
        </p:nvSpPr>
        <p:spPr>
          <a:xfrm>
            <a:off x="292735" y="1328419"/>
            <a:ext cx="452056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Alibaba PuHuiTi 2.0 85 Bold"/>
                <a:ea typeface="Alibaba PuHuiTi 2.0 85 Bold"/>
                <a:cs typeface="Alibaba PuHuiTi 2.0 85 Bold"/>
                <a:sym typeface="Alibaba PuHuiTi 2.0 85 Bold"/>
              </a:defRPr>
            </a:lvl1pPr>
          </a:lstStyle>
          <a:p>
            <a:r>
              <a:rPr dirty="0" err="1"/>
              <a:t>第三届中国Rust开发者大会</a:t>
            </a:r>
            <a:endParaRPr/>
          </a:p>
        </p:txBody>
      </p:sp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0"/>
            <a:ext cx="4400550" cy="132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图片 10" descr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655" y="4199254"/>
            <a:ext cx="3754121" cy="1087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矩形 3"/>
          <p:cNvSpPr/>
          <p:nvPr/>
        </p:nvSpPr>
        <p:spPr>
          <a:xfrm>
            <a:off x="4572000" y="-1905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文本框 10"/>
          <p:cNvSpPr txBox="1"/>
          <p:nvPr/>
        </p:nvSpPr>
        <p:spPr>
          <a:xfrm>
            <a:off x="4870516" y="330014"/>
            <a:ext cx="13298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en" sz="240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顶层架构</a:t>
            </a:r>
            <a:endParaRPr sz="240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</p:txBody>
      </p:sp>
      <p:sp>
        <p:nvSpPr>
          <p:cNvPr id="125" name="矩形 11"/>
          <p:cNvSpPr/>
          <p:nvPr/>
        </p:nvSpPr>
        <p:spPr>
          <a:xfrm>
            <a:off x="4934083" y="807365"/>
            <a:ext cx="1821565" cy="6894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8800"/>
                </a:solidFill>
              </a:defRPr>
            </a:pPr>
            <a:endParaRPr/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3AD9A575-A641-D71A-570D-46EA836CFDA4}"/>
              </a:ext>
            </a:extLst>
          </p:cNvPr>
          <p:cNvSpPr txBox="1"/>
          <p:nvPr/>
        </p:nvSpPr>
        <p:spPr>
          <a:xfrm>
            <a:off x="4572000" y="1071225"/>
            <a:ext cx="31212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Gateway</a:t>
            </a:r>
            <a:r>
              <a:rPr lang="en" sz="1400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 </a:t>
            </a:r>
            <a:r>
              <a:rPr lang="zh-CN" altLang="en" sz="140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路由层</a:t>
            </a:r>
            <a:endParaRPr lang="zh-CN" altLang="en-US" sz="140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业务API到底层API的翻译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产生转账计划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Marker</a:t>
            </a:r>
            <a:r>
              <a:rPr lang="en" sz="1400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 </a:t>
            </a: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事务层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使用业务id进行路由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执行转账计划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分发账户变动请求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Auticuro</a:t>
            </a:r>
            <a:r>
              <a:rPr lang="en" sz="1400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 </a:t>
            </a: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账户层</a:t>
            </a:r>
            <a:r>
              <a:rPr lang="en" sz="1400" dirty="0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 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使用账户id进行分区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执行账户变动请求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 err="1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更新账户余额</a:t>
            </a:r>
            <a:endParaRPr sz="1400" dirty="0">
              <a:latin typeface="Microsoft YaHei UI" panose="020B0703020204020201" pitchFamily="34" charset="-122"/>
              <a:ea typeface="Microsoft YaHei UI" panose="020B0703020204020201" pitchFamily="34" charset="-122"/>
              <a:cs typeface="Microsoft Tai Le" panose="020B05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D7FD7F-40A5-DF08-563C-600A0691E00B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分布式</a:t>
            </a:r>
            <a:r>
              <a:rPr lang="zh-CN" altLang="en-US">
                <a:latin typeface="Microsoft YaHei UI" panose="020B0703020204020201" pitchFamily="34" charset="-122"/>
                <a:ea typeface="Microsoft YaHei UI" panose="020B0703020204020201" pitchFamily="34" charset="-122"/>
                <a:cs typeface="Microsoft Tai Le" panose="020B0502040204020203" pitchFamily="34" charset="0"/>
              </a:rPr>
              <a:t>账务</a:t>
            </a:r>
            <a:r>
              <a:rPr lang="zh-CN" altLang="en-US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系统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ECB841BA-F344-B86A-8BB7-79459EDA6808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" name="Picture 14" descr="A picture containing text, screenshot, rectangle, font&#10;&#10;Description automatically generated">
            <a:extLst>
              <a:ext uri="{FF2B5EF4-FFF2-40B4-BE49-F238E27FC236}">
                <a16:creationId xmlns:a16="http://schemas.microsoft.com/office/drawing/2014/main" id="{F752063E-254B-E241-6DD5-D1E2CEA3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8" y="1248579"/>
            <a:ext cx="4327692" cy="2829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矩形 3"/>
          <p:cNvSpPr/>
          <p:nvPr/>
        </p:nvSpPr>
        <p:spPr>
          <a:xfrm>
            <a:off x="4571999" y="0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lang="en-CN"/>
          </a:p>
        </p:txBody>
      </p:sp>
      <p:sp>
        <p:nvSpPr>
          <p:cNvPr id="124" name="文本框 10"/>
          <p:cNvSpPr txBox="1"/>
          <p:nvPr/>
        </p:nvSpPr>
        <p:spPr>
          <a:xfrm>
            <a:off x="4870516" y="330014"/>
            <a:ext cx="13298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e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性能展示</a:t>
            </a:r>
          </a:p>
        </p:txBody>
      </p:sp>
      <p:sp>
        <p:nvSpPr>
          <p:cNvPr id="125" name="矩形 11"/>
          <p:cNvSpPr/>
          <p:nvPr/>
        </p:nvSpPr>
        <p:spPr>
          <a:xfrm>
            <a:off x="4934083" y="807365"/>
            <a:ext cx="1821565" cy="6894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8800"/>
                </a:solidFill>
              </a:defRPr>
            </a:pPr>
            <a:endParaRPr/>
          </a:p>
        </p:txBody>
      </p:sp>
      <p:pic>
        <p:nvPicPr>
          <p:cNvPr id="4" name="Google Shape;311;p28">
            <a:extLst>
              <a:ext uri="{FF2B5EF4-FFF2-40B4-BE49-F238E27FC236}">
                <a16:creationId xmlns:a16="http://schemas.microsoft.com/office/drawing/2014/main" id="{F705709D-AF9E-1918-5E6D-9C50558147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82" y="1473443"/>
            <a:ext cx="37147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2;p28">
            <a:extLst>
              <a:ext uri="{FF2B5EF4-FFF2-40B4-BE49-F238E27FC236}">
                <a16:creationId xmlns:a16="http://schemas.microsoft.com/office/drawing/2014/main" id="{EFD9A09A-6C41-45CA-A48E-97F8A00FD887}"/>
              </a:ext>
            </a:extLst>
          </p:cNvPr>
          <p:cNvSpPr txBox="1"/>
          <p:nvPr/>
        </p:nvSpPr>
        <p:spPr>
          <a:xfrm>
            <a:off x="4927898" y="1600937"/>
            <a:ext cx="3655500" cy="228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8 vCPUs * 5 节点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SSD 磁盘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当 </a:t>
            </a: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TPS = 10K </a:t>
            </a: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时</a:t>
            </a: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，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延迟</a:t>
            </a: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P99 &lt; 20ms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8AEFFD01-A59E-DA48-3CEC-3797C700BC05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9C78FE62-41EB-7390-217E-CBE0A09F0ADD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22882-EE1E-F9E1-8A69-2B96F732AB9C}"/>
              </a:ext>
            </a:extLst>
          </p:cNvPr>
          <p:cNvSpPr txBox="1"/>
          <p:nvPr/>
        </p:nvSpPr>
        <p:spPr>
          <a:xfrm>
            <a:off x="4927898" y="961623"/>
            <a:ext cx="20177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zh-CN" altLang="en-US" sz="18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高吞吐，超低延迟</a:t>
            </a:r>
          </a:p>
        </p:txBody>
      </p:sp>
    </p:spTree>
    <p:extLst>
      <p:ext uri="{BB962C8B-B14F-4D97-AF65-F5344CB8AC3E}">
        <p14:creationId xmlns:p14="http://schemas.microsoft.com/office/powerpoint/2010/main" val="21967404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账户层：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Auticuro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9E329C5C-C173-9610-C0BA-CC09314875BD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69B746AA-F665-342D-9951-5B3F9C0C16A9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picture containing text, screenshot, rectangle, font&#10;&#10;Description automatically generated">
            <a:extLst>
              <a:ext uri="{FF2B5EF4-FFF2-40B4-BE49-F238E27FC236}">
                <a16:creationId xmlns:a16="http://schemas.microsoft.com/office/drawing/2014/main" id="{D7DC8161-4DB4-AA5A-15E7-26A8F93A4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71" y="1510203"/>
            <a:ext cx="5101658" cy="3335700"/>
          </a:xfrm>
          <a:prstGeom prst="rect">
            <a:avLst/>
          </a:prstGeom>
        </p:spPr>
      </p:pic>
      <p:sp>
        <p:nvSpPr>
          <p:cNvPr id="7" name="Google Shape;321;p29">
            <a:extLst>
              <a:ext uri="{FF2B5EF4-FFF2-40B4-BE49-F238E27FC236}">
                <a16:creationId xmlns:a16="http://schemas.microsoft.com/office/drawing/2014/main" id="{BE4FFF2F-FFC1-AD6F-8A19-57A5B0DB91E3}"/>
              </a:ext>
            </a:extLst>
          </p:cNvPr>
          <p:cNvSpPr/>
          <p:nvPr/>
        </p:nvSpPr>
        <p:spPr>
          <a:xfrm>
            <a:off x="2150892" y="3681578"/>
            <a:ext cx="4842216" cy="8721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146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账户层：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Auticuro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Google Shape;319;p29">
            <a:extLst>
              <a:ext uri="{FF2B5EF4-FFF2-40B4-BE49-F238E27FC236}">
                <a16:creationId xmlns:a16="http://schemas.microsoft.com/office/drawing/2014/main" id="{59339417-755B-F18F-A420-FF6C7B7C0AEA}"/>
              </a:ext>
            </a:extLst>
          </p:cNvPr>
          <p:cNvSpPr txBox="1"/>
          <p:nvPr/>
        </p:nvSpPr>
        <p:spPr>
          <a:xfrm>
            <a:off x="521364" y="1439950"/>
            <a:ext cx="388334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1. 接受转账请求，转换成events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Tokio + Tonic</a:t>
            </a:r>
            <a:endParaRPr sz="14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C90B4-23A2-296D-6325-A7B2D33E278A}"/>
              </a:ext>
            </a:extLst>
          </p:cNvPr>
          <p:cNvGrpSpPr/>
          <p:nvPr/>
        </p:nvGrpSpPr>
        <p:grpSpPr>
          <a:xfrm>
            <a:off x="4411309" y="568035"/>
            <a:ext cx="4577715" cy="4091155"/>
            <a:chOff x="4490557" y="825841"/>
            <a:chExt cx="4288149" cy="3832367"/>
          </a:xfrm>
        </p:grpSpPr>
        <p:pic>
          <p:nvPicPr>
            <p:cNvPr id="9" name="Google Shape;320;p29">
              <a:extLst>
                <a:ext uri="{FF2B5EF4-FFF2-40B4-BE49-F238E27FC236}">
                  <a16:creationId xmlns:a16="http://schemas.microsoft.com/office/drawing/2014/main" id="{66FF51C1-4ED3-BDF6-4D12-40F773B754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0557" y="825841"/>
              <a:ext cx="4288149" cy="3832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21;p29">
              <a:extLst>
                <a:ext uri="{FF2B5EF4-FFF2-40B4-BE49-F238E27FC236}">
                  <a16:creationId xmlns:a16="http://schemas.microsoft.com/office/drawing/2014/main" id="{4D6D0E94-997F-16FE-4812-4EDC07924591}"/>
                </a:ext>
              </a:extLst>
            </p:cNvPr>
            <p:cNvSpPr/>
            <p:nvPr/>
          </p:nvSpPr>
          <p:spPr>
            <a:xfrm>
              <a:off x="4869499" y="1281201"/>
              <a:ext cx="1010740" cy="50866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3">
            <a:extLst>
              <a:ext uri="{FF2B5EF4-FFF2-40B4-BE49-F238E27FC236}">
                <a16:creationId xmlns:a16="http://schemas.microsoft.com/office/drawing/2014/main" id="{9E329C5C-C173-9610-C0BA-CC09314875BD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69B746AA-F665-342D-9951-5B3F9C0C16A9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8C2B1-3F72-1518-D379-443834E79A49}"/>
              </a:ext>
            </a:extLst>
          </p:cNvPr>
          <p:cNvSpPr txBox="1"/>
          <p:nvPr/>
        </p:nvSpPr>
        <p:spPr>
          <a:xfrm>
            <a:off x="6081956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21A02-D6D8-58E2-BE21-E14E72C42205}"/>
              </a:ext>
            </a:extLst>
          </p:cNvPr>
          <p:cNvSpPr txBox="1"/>
          <p:nvPr/>
        </p:nvSpPr>
        <p:spPr>
          <a:xfrm>
            <a:off x="6081956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D739C-8E5D-33E4-91E4-7401E42B88A7}"/>
              </a:ext>
            </a:extLst>
          </p:cNvPr>
          <p:cNvSpPr txBox="1"/>
          <p:nvPr/>
        </p:nvSpPr>
        <p:spPr>
          <a:xfrm>
            <a:off x="8648372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>
                <a:solidFill>
                  <a:schemeClr val="tx1"/>
                </a:solidFill>
              </a:rPr>
              <a:t>3</a:t>
            </a:r>
            <a:endParaRPr kumimoji="0" lang="en-CN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6BBE2-21A4-2683-FCFF-1A3555D98E46}"/>
              </a:ext>
            </a:extLst>
          </p:cNvPr>
          <p:cNvSpPr txBox="1"/>
          <p:nvPr/>
        </p:nvSpPr>
        <p:spPr>
          <a:xfrm>
            <a:off x="8649912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02204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AE782105-0195-DE9A-D40D-FDB974842586}"/>
              </a:ext>
            </a:extLst>
          </p:cNvPr>
          <p:cNvSpPr txBox="1"/>
          <p:nvPr/>
        </p:nvSpPr>
        <p:spPr>
          <a:xfrm>
            <a:off x="521364" y="1431460"/>
            <a:ext cx="3843372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1.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接受转账请求，转换成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2.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将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送入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Raft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共识，等待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被多数节点保存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共识：基于</a:t>
            </a:r>
            <a:r>
              <a:rPr lang="en-US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raft-rs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的可靠</a:t>
            </a:r>
            <a:r>
              <a:rPr lang="zh-CN" altLang="en-US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消息队列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存储：</a:t>
            </a:r>
            <a:r>
              <a:rPr lang="en-US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Rocksdb</a:t>
            </a:r>
            <a:r>
              <a:rPr 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with Rust</a:t>
            </a: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账户层：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Auticuro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9ABB78-B3D7-EB17-E0DF-8C4722B2E782}"/>
              </a:ext>
            </a:extLst>
          </p:cNvPr>
          <p:cNvGrpSpPr/>
          <p:nvPr/>
        </p:nvGrpSpPr>
        <p:grpSpPr>
          <a:xfrm>
            <a:off x="4411309" y="568035"/>
            <a:ext cx="4577715" cy="4091155"/>
            <a:chOff x="4490557" y="825841"/>
            <a:chExt cx="4288149" cy="3832367"/>
          </a:xfrm>
        </p:grpSpPr>
        <p:pic>
          <p:nvPicPr>
            <p:cNvPr id="2" name="Google Shape;320;p29">
              <a:extLst>
                <a:ext uri="{FF2B5EF4-FFF2-40B4-BE49-F238E27FC236}">
                  <a16:creationId xmlns:a16="http://schemas.microsoft.com/office/drawing/2014/main" id="{9BDDF7D1-8C82-2385-45C5-DCA984ED94E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0557" y="825841"/>
              <a:ext cx="4288149" cy="3832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321;p29">
              <a:extLst>
                <a:ext uri="{FF2B5EF4-FFF2-40B4-BE49-F238E27FC236}">
                  <a16:creationId xmlns:a16="http://schemas.microsoft.com/office/drawing/2014/main" id="{EE49E2AA-80E9-D10C-E760-C16FF923B688}"/>
                </a:ext>
              </a:extLst>
            </p:cNvPr>
            <p:cNvSpPr/>
            <p:nvPr/>
          </p:nvSpPr>
          <p:spPr>
            <a:xfrm>
              <a:off x="4646628" y="2571750"/>
              <a:ext cx="1790748" cy="180517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文本框 3">
            <a:extLst>
              <a:ext uri="{FF2B5EF4-FFF2-40B4-BE49-F238E27FC236}">
                <a16:creationId xmlns:a16="http://schemas.microsoft.com/office/drawing/2014/main" id="{62F6ACAF-D74B-A651-4338-40734F732399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306D8F5-A22F-18A1-4ABE-7330A41A7999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7892-BC03-9F41-9B4E-DF16B644784E}"/>
              </a:ext>
            </a:extLst>
          </p:cNvPr>
          <p:cNvSpPr txBox="1"/>
          <p:nvPr/>
        </p:nvSpPr>
        <p:spPr>
          <a:xfrm>
            <a:off x="6081956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87B21-F82C-1742-1FFF-C10433658A93}"/>
              </a:ext>
            </a:extLst>
          </p:cNvPr>
          <p:cNvSpPr txBox="1"/>
          <p:nvPr/>
        </p:nvSpPr>
        <p:spPr>
          <a:xfrm>
            <a:off x="6081956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9BD13-6AF1-7EF7-FFD1-D59A3B75D696}"/>
              </a:ext>
            </a:extLst>
          </p:cNvPr>
          <p:cNvSpPr txBox="1"/>
          <p:nvPr/>
        </p:nvSpPr>
        <p:spPr>
          <a:xfrm>
            <a:off x="8648372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>
                <a:solidFill>
                  <a:schemeClr val="tx1"/>
                </a:solidFill>
              </a:rPr>
              <a:t>3</a:t>
            </a:r>
            <a:endParaRPr kumimoji="0" lang="en-CN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24C39-C90C-0C79-BDD6-07DC8AF57F54}"/>
              </a:ext>
            </a:extLst>
          </p:cNvPr>
          <p:cNvSpPr txBox="1"/>
          <p:nvPr/>
        </p:nvSpPr>
        <p:spPr>
          <a:xfrm>
            <a:off x="8649912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7015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AE782105-0195-DE9A-D40D-FDB974842586}"/>
              </a:ext>
            </a:extLst>
          </p:cNvPr>
          <p:cNvSpPr txBox="1"/>
          <p:nvPr/>
        </p:nvSpPr>
        <p:spPr>
          <a:xfrm>
            <a:off x="521364" y="1431460"/>
            <a:ext cx="382186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1.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接受转账请求，转换成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2.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将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送入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Raft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共识，等待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被多数节点保存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3.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处理被共识的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，更新状态机（账户表）</a:t>
            </a:r>
            <a:endParaRPr lang="en-US" altLang="zh-CN"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去重 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&amp;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更新余额</a:t>
            </a:r>
            <a:endParaRPr lang="zh-CN" altLang="en-US" sz="14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关键路径采用</a:t>
            </a:r>
            <a:r>
              <a:rPr lang="zh-CN" altLang="en-US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无锁单线程</a:t>
            </a: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账户层：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Auticuro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437671-1D32-7604-8CE1-42B4404CFC98}"/>
              </a:ext>
            </a:extLst>
          </p:cNvPr>
          <p:cNvGrpSpPr/>
          <p:nvPr/>
        </p:nvGrpSpPr>
        <p:grpSpPr>
          <a:xfrm>
            <a:off x="4411309" y="568035"/>
            <a:ext cx="4577715" cy="4091155"/>
            <a:chOff x="4490557" y="825841"/>
            <a:chExt cx="4288149" cy="3832367"/>
          </a:xfrm>
        </p:grpSpPr>
        <p:pic>
          <p:nvPicPr>
            <p:cNvPr id="7" name="Google Shape;320;p29">
              <a:extLst>
                <a:ext uri="{FF2B5EF4-FFF2-40B4-BE49-F238E27FC236}">
                  <a16:creationId xmlns:a16="http://schemas.microsoft.com/office/drawing/2014/main" id="{C3AE6B07-13A9-DCD9-4794-4C539C5D571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0557" y="825841"/>
              <a:ext cx="4288149" cy="3832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21;p29">
              <a:extLst>
                <a:ext uri="{FF2B5EF4-FFF2-40B4-BE49-F238E27FC236}">
                  <a16:creationId xmlns:a16="http://schemas.microsoft.com/office/drawing/2014/main" id="{95FF2BF0-634D-CE6B-8776-D8ECBA8EC66D}"/>
                </a:ext>
              </a:extLst>
            </p:cNvPr>
            <p:cNvSpPr/>
            <p:nvPr/>
          </p:nvSpPr>
          <p:spPr>
            <a:xfrm>
              <a:off x="7199340" y="2622388"/>
              <a:ext cx="1410467" cy="121179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3">
            <a:extLst>
              <a:ext uri="{FF2B5EF4-FFF2-40B4-BE49-F238E27FC236}">
                <a16:creationId xmlns:a16="http://schemas.microsoft.com/office/drawing/2014/main" id="{835634CC-6BBF-F2C7-ECAC-674228F35732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75713805-A6FE-2677-CB8C-C1530755604B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8EA08-4E99-6D91-AA06-91D451BFF6DD}"/>
              </a:ext>
            </a:extLst>
          </p:cNvPr>
          <p:cNvSpPr txBox="1"/>
          <p:nvPr/>
        </p:nvSpPr>
        <p:spPr>
          <a:xfrm>
            <a:off x="6081956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0E4AB-97E5-A46C-2F22-6D093F508463}"/>
              </a:ext>
            </a:extLst>
          </p:cNvPr>
          <p:cNvSpPr txBox="1"/>
          <p:nvPr/>
        </p:nvSpPr>
        <p:spPr>
          <a:xfrm>
            <a:off x="6081956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B92A4-C481-7B0B-A1F2-9EF5A5B3808E}"/>
              </a:ext>
            </a:extLst>
          </p:cNvPr>
          <p:cNvSpPr txBox="1"/>
          <p:nvPr/>
        </p:nvSpPr>
        <p:spPr>
          <a:xfrm>
            <a:off x="8648372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>
                <a:solidFill>
                  <a:srgbClr val="FF0000"/>
                </a:solidFill>
              </a:rPr>
              <a:t>3</a:t>
            </a: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8D05C-253A-30F4-9083-7E270AC68058}"/>
              </a:ext>
            </a:extLst>
          </p:cNvPr>
          <p:cNvSpPr txBox="1"/>
          <p:nvPr/>
        </p:nvSpPr>
        <p:spPr>
          <a:xfrm>
            <a:off x="8649912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308148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AE782105-0195-DE9A-D40D-FDB974842586}"/>
              </a:ext>
            </a:extLst>
          </p:cNvPr>
          <p:cNvSpPr txBox="1"/>
          <p:nvPr/>
        </p:nvSpPr>
        <p:spPr>
          <a:xfrm>
            <a:off x="521364" y="1431460"/>
            <a:ext cx="3776316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1.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接受转账请求，转换成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2.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将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送入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Raft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共识，等待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被多数节点保存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3.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处理被共识的</a:t>
            </a: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events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，更新状态机（账户表）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4. 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回调完成请求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账户层：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Auticuro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E1AC5E-1214-4952-7D4D-352F376421EC}"/>
              </a:ext>
            </a:extLst>
          </p:cNvPr>
          <p:cNvGrpSpPr/>
          <p:nvPr/>
        </p:nvGrpSpPr>
        <p:grpSpPr>
          <a:xfrm>
            <a:off x="4411309" y="568035"/>
            <a:ext cx="4577715" cy="4086000"/>
            <a:chOff x="4490557" y="825841"/>
            <a:chExt cx="4288149" cy="3827538"/>
          </a:xfrm>
        </p:grpSpPr>
        <p:pic>
          <p:nvPicPr>
            <p:cNvPr id="10" name="Google Shape;320;p29">
              <a:extLst>
                <a:ext uri="{FF2B5EF4-FFF2-40B4-BE49-F238E27FC236}">
                  <a16:creationId xmlns:a16="http://schemas.microsoft.com/office/drawing/2014/main" id="{064943E3-3F0D-E85E-637D-02A115899A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0557" y="825841"/>
              <a:ext cx="4288149" cy="3827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21;p29">
              <a:extLst>
                <a:ext uri="{FF2B5EF4-FFF2-40B4-BE49-F238E27FC236}">
                  <a16:creationId xmlns:a16="http://schemas.microsoft.com/office/drawing/2014/main" id="{E09E888D-8E32-4652-147E-FA74D0CB573B}"/>
                </a:ext>
              </a:extLst>
            </p:cNvPr>
            <p:cNvSpPr/>
            <p:nvPr/>
          </p:nvSpPr>
          <p:spPr>
            <a:xfrm>
              <a:off x="7147946" y="1206966"/>
              <a:ext cx="1206658" cy="1188197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3">
            <a:extLst>
              <a:ext uri="{FF2B5EF4-FFF2-40B4-BE49-F238E27FC236}">
                <a16:creationId xmlns:a16="http://schemas.microsoft.com/office/drawing/2014/main" id="{E2CA25AB-9749-5CDD-42FE-9FA1A1FF4610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4220C9C5-AA73-AE97-64E8-289D237A1F96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DEFB0-ADCF-E271-92FF-A63B9FB43DE1}"/>
              </a:ext>
            </a:extLst>
          </p:cNvPr>
          <p:cNvSpPr txBox="1"/>
          <p:nvPr/>
        </p:nvSpPr>
        <p:spPr>
          <a:xfrm>
            <a:off x="6081956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BCA5B-7382-ECD1-9197-65CAC105B7D6}"/>
              </a:ext>
            </a:extLst>
          </p:cNvPr>
          <p:cNvSpPr txBox="1"/>
          <p:nvPr/>
        </p:nvSpPr>
        <p:spPr>
          <a:xfrm>
            <a:off x="6081956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A33D-5CD4-CD2F-AFE6-AE7795CF8843}"/>
              </a:ext>
            </a:extLst>
          </p:cNvPr>
          <p:cNvSpPr txBox="1"/>
          <p:nvPr/>
        </p:nvSpPr>
        <p:spPr>
          <a:xfrm>
            <a:off x="8648372" y="3811278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>
                <a:solidFill>
                  <a:schemeClr val="tx1"/>
                </a:solidFill>
              </a:rPr>
              <a:t>3</a:t>
            </a:r>
            <a:endParaRPr kumimoji="0" lang="en-CN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610BE-32EF-60B6-54CC-C235CCFB94F2}"/>
              </a:ext>
            </a:extLst>
          </p:cNvPr>
          <p:cNvSpPr txBox="1"/>
          <p:nvPr/>
        </p:nvSpPr>
        <p:spPr>
          <a:xfrm>
            <a:off x="8649912" y="992956"/>
            <a:ext cx="11702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27643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事务层： </a:t>
            </a:r>
            <a:r>
              <a:rPr lang="en-US" alt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Marker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3">
            <a:extLst>
              <a:ext uri="{FF2B5EF4-FFF2-40B4-BE49-F238E27FC236}">
                <a16:creationId xmlns:a16="http://schemas.microsoft.com/office/drawing/2014/main" id="{9E329C5C-C173-9610-C0BA-CC09314875BD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69B746AA-F665-342D-9951-5B3F9C0C16A9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 descr="A picture containing text, screenshot, rectangle, font&#10;&#10;Description automatically generated">
            <a:extLst>
              <a:ext uri="{FF2B5EF4-FFF2-40B4-BE49-F238E27FC236}">
                <a16:creationId xmlns:a16="http://schemas.microsoft.com/office/drawing/2014/main" id="{F97BBF68-1093-EB1D-EE07-40432D2F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71" y="1510203"/>
            <a:ext cx="5101658" cy="3335700"/>
          </a:xfrm>
          <a:prstGeom prst="rect">
            <a:avLst/>
          </a:prstGeom>
        </p:spPr>
      </p:pic>
      <p:sp>
        <p:nvSpPr>
          <p:cNvPr id="8" name="Google Shape;321;p29">
            <a:extLst>
              <a:ext uri="{FF2B5EF4-FFF2-40B4-BE49-F238E27FC236}">
                <a16:creationId xmlns:a16="http://schemas.microsoft.com/office/drawing/2014/main" id="{F998C930-5355-19CE-C00F-C85BA7A745A9}"/>
              </a:ext>
            </a:extLst>
          </p:cNvPr>
          <p:cNvSpPr/>
          <p:nvPr/>
        </p:nvSpPr>
        <p:spPr>
          <a:xfrm>
            <a:off x="2699532" y="2675738"/>
            <a:ext cx="3744935" cy="9361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722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8001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Google Shape;355;p33">
            <a:extLst>
              <a:ext uri="{FF2B5EF4-FFF2-40B4-BE49-F238E27FC236}">
                <a16:creationId xmlns:a16="http://schemas.microsoft.com/office/drawing/2014/main" id="{1768E2EA-CB41-24B9-48C4-0652FBF264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8732" b="4707"/>
          <a:stretch/>
        </p:blipFill>
        <p:spPr>
          <a:xfrm>
            <a:off x="4125264" y="434585"/>
            <a:ext cx="4577714" cy="3720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357;p33">
            <a:extLst>
              <a:ext uri="{FF2B5EF4-FFF2-40B4-BE49-F238E27FC236}">
                <a16:creationId xmlns:a16="http://schemas.microsoft.com/office/drawing/2014/main" id="{5244CA02-16F7-4ACA-13F9-5091EB286AE8}"/>
              </a:ext>
            </a:extLst>
          </p:cNvPr>
          <p:cNvSpPr txBox="1"/>
          <p:nvPr/>
        </p:nvSpPr>
        <p:spPr>
          <a:xfrm>
            <a:off x="4717321" y="4195902"/>
            <a:ext cx="339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bg1"/>
                </a:solidFill>
              </a:rPr>
              <a:t>A,B,C</a:t>
            </a: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在不同分区执行一个事务的</a:t>
            </a:r>
            <a:r>
              <a:rPr lang="en" sz="1200">
                <a:solidFill>
                  <a:schemeClr val="bg1"/>
                </a:solidFill>
              </a:rPr>
              <a:t>TCC转账计划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AE782105-0195-DE9A-D40D-FDB974842586}"/>
              </a:ext>
            </a:extLst>
          </p:cNvPr>
          <p:cNvSpPr txBox="1"/>
          <p:nvPr/>
        </p:nvSpPr>
        <p:spPr>
          <a:xfrm>
            <a:off x="521364" y="1431460"/>
            <a:ext cx="36039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转账计划</a:t>
            </a:r>
            <a:endParaRPr sz="14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有向无环图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节点是一个任务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边是依赖关系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事务层</a:t>
            </a: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Marker 负责执行计划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ACID 保证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依赖控制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条件执行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>
              <a:lnSpc>
                <a:spcPct val="150000"/>
              </a:lnSpc>
              <a:buSzPts val="1400"/>
              <a:buFontTx/>
              <a:buChar char="○"/>
            </a:pP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调度账户变动请求</a:t>
            </a: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126B255-8EEC-791B-92AE-2AC4EB5DB3B4}"/>
              </a:ext>
            </a:extLst>
          </p:cNvPr>
          <p:cNvSpPr txBox="1"/>
          <p:nvPr/>
        </p:nvSpPr>
        <p:spPr>
          <a:xfrm>
            <a:off x="521364" y="900625"/>
            <a:ext cx="17219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跨分区转账</a:t>
            </a:r>
            <a:endParaRPr sz="2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193D627D-A761-7AD3-A8F3-0E6DB1F48B8D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6CFA810E-D94F-23C2-2B2E-7D73BE64FB10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2034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矩形 3"/>
          <p:cNvSpPr/>
          <p:nvPr/>
        </p:nvSpPr>
        <p:spPr>
          <a:xfrm>
            <a:off x="4589682" y="0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文本框 10"/>
          <p:cNvSpPr txBox="1"/>
          <p:nvPr/>
        </p:nvSpPr>
        <p:spPr>
          <a:xfrm>
            <a:off x="4870516" y="330014"/>
            <a:ext cx="13298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en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拥抱开源</a:t>
            </a:r>
            <a:endParaRPr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5" name="矩形 11"/>
          <p:cNvSpPr/>
          <p:nvPr/>
        </p:nvSpPr>
        <p:spPr>
          <a:xfrm>
            <a:off x="4934083" y="807365"/>
            <a:ext cx="1821565" cy="6894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8800"/>
                </a:solidFill>
              </a:defRPr>
            </a:pPr>
            <a:endParaRPr/>
          </a:p>
        </p:txBody>
      </p:sp>
      <p:sp>
        <p:nvSpPr>
          <p:cNvPr id="5" name="Google Shape;312;p28">
            <a:extLst>
              <a:ext uri="{FF2B5EF4-FFF2-40B4-BE49-F238E27FC236}">
                <a16:creationId xmlns:a16="http://schemas.microsoft.com/office/drawing/2014/main" id="{EFD9A09A-6C41-45CA-A48E-97F8A00FD887}"/>
              </a:ext>
            </a:extLst>
          </p:cNvPr>
          <p:cNvSpPr txBox="1"/>
          <p:nvPr/>
        </p:nvSpPr>
        <p:spPr>
          <a:xfrm>
            <a:off x="4876135" y="1726459"/>
            <a:ext cx="3999093" cy="289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github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:</a:t>
            </a:r>
            <a:r>
              <a:rPr lang="zh-CN" alt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  <a:hlinkClick r:id="rId3"/>
              </a:rPr>
              <a:t>https://github.com/airwallex/Auticuro</a:t>
            </a: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doc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: </a:t>
            </a:r>
            <a:r>
              <a:rPr lang="en-US" sz="1200" u="sng">
                <a:solidFill>
                  <a:schemeClr val="hlin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  <a:hlinkClick r:id="rId4"/>
              </a:rPr>
              <a:t>https://airwallex.github.io/Auticuro/docs/intro</a:t>
            </a: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slack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: </a:t>
            </a:r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  <a:hlinkClick r:id="rId5"/>
              </a:rPr>
              <a:t>https://join.slack.com/t/auticuro-users/shared_invite/zt-1vt740po2-N3QkEdBfa~afeETv8G2jjQ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pic>
        <p:nvPicPr>
          <p:cNvPr id="2" name="Google Shape;365;p34">
            <a:extLst>
              <a:ext uri="{FF2B5EF4-FFF2-40B4-BE49-F238E27FC236}">
                <a16:creationId xmlns:a16="http://schemas.microsoft.com/office/drawing/2014/main" id="{A963CE76-4249-51C9-1814-F8AE3B2847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367" y="1672058"/>
            <a:ext cx="2163725" cy="18005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3">
            <a:extLst>
              <a:ext uri="{FF2B5EF4-FFF2-40B4-BE49-F238E27FC236}">
                <a16:creationId xmlns:a16="http://schemas.microsoft.com/office/drawing/2014/main" id="{1E761704-C6A2-9601-2A09-FE097214CF7F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E2454AB2-390E-D20F-0BF1-FA0EEA513985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6" descr="A blue cat in a circle&#10;&#10;Description automatically generated with low confidence">
            <a:extLst>
              <a:ext uri="{FF2B5EF4-FFF2-40B4-BE49-F238E27FC236}">
                <a16:creationId xmlns:a16="http://schemas.microsoft.com/office/drawing/2014/main" id="{47481155-417D-7719-71A4-4921CD605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934083" y="1145714"/>
            <a:ext cx="637185" cy="637185"/>
          </a:xfrm>
          <a:prstGeom prst="rect">
            <a:avLst/>
          </a:prstGeom>
        </p:spPr>
      </p:pic>
      <p:pic>
        <p:nvPicPr>
          <p:cNvPr id="10" name="Picture 9" descr="A picture containing colorfulness, graphics, screenshot, circle&#10;&#10;Description automatically generated">
            <a:extLst>
              <a:ext uri="{FF2B5EF4-FFF2-40B4-BE49-F238E27FC236}">
                <a16:creationId xmlns:a16="http://schemas.microsoft.com/office/drawing/2014/main" id="{46BDA0D6-DA02-575D-5F90-D4F2D4536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63011" y="2855426"/>
            <a:ext cx="637185" cy="6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-1" y="-1905"/>
            <a:ext cx="9144001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文本框 21"/>
          <p:cNvSpPr txBox="1"/>
          <p:nvPr/>
        </p:nvSpPr>
        <p:spPr>
          <a:xfrm>
            <a:off x="838199" y="1444987"/>
            <a:ext cx="746760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algn="ctr"/>
            <a:r>
              <a:rPr lang="en-CN" sz="4000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Rust构建分布式账务系统</a:t>
            </a:r>
            <a:endParaRPr sz="4000">
              <a:latin typeface="Microsoft YaHei UI" panose="020B0703020204020201" pitchFamily="34" charset="-122"/>
              <a:ea typeface="Microsoft YaHei UI" panose="020B0703020204020201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817879" y="2542353"/>
            <a:ext cx="7769195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lang="en-CN"/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06" y="3082521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Google Shape;141;p19">
            <a:extLst>
              <a:ext uri="{FF2B5EF4-FFF2-40B4-BE49-F238E27FC236}">
                <a16:creationId xmlns:a16="http://schemas.microsoft.com/office/drawing/2014/main" id="{EFFE86C4-8A8A-A40C-30D1-38B5FA280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6892" y="2325603"/>
            <a:ext cx="5091168" cy="433500"/>
          </a:xfrm>
          <a:prstGeom prst="rect">
            <a:avLst/>
          </a:prstGeom>
        </p:spPr>
        <p:txBody>
          <a:bodyPr spcFirstLastPara="1" wrap="square" lIns="20800" tIns="20800" rIns="20800" bIns="20800" anchor="t" anchorCtr="0">
            <a:noAutofit/>
          </a:bodyPr>
          <a:lstStyle/>
          <a:p>
            <a:pPr marL="0" lvl="0" indent="0" rtl="0">
              <a:spcBef>
                <a:spcPts val="70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在</a:t>
            </a:r>
            <a:r>
              <a:rPr 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Fintech</a:t>
            </a:r>
            <a:r>
              <a:rPr lang="zh-CN" alt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公司落地</a:t>
            </a:r>
            <a:r>
              <a:rPr 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Rust</a:t>
            </a:r>
            <a:r>
              <a:rPr lang="zh-CN" alt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项目的经验分享</a:t>
            </a:r>
          </a:p>
        </p:txBody>
      </p:sp>
      <p:sp>
        <p:nvSpPr>
          <p:cNvPr id="4" name="Google Shape;141;p19">
            <a:extLst>
              <a:ext uri="{FF2B5EF4-FFF2-40B4-BE49-F238E27FC236}">
                <a16:creationId xmlns:a16="http://schemas.microsoft.com/office/drawing/2014/main" id="{D27C05F0-51EE-1729-9C12-AEBB640F7510}"/>
              </a:ext>
            </a:extLst>
          </p:cNvPr>
          <p:cNvSpPr txBox="1">
            <a:spLocks/>
          </p:cNvSpPr>
          <p:nvPr/>
        </p:nvSpPr>
        <p:spPr>
          <a:xfrm>
            <a:off x="639447" y="288041"/>
            <a:ext cx="1189310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0800" tIns="20800" rIns="20800" bIns="20800" anchor="t" anchorCtr="0">
            <a:noAutofit/>
          </a:bodyPr>
          <a:lstStyle>
            <a:lvl1pPr marL="0" marR="0" indent="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3429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6858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0287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3716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19914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343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772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201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altLang="zh-CN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Airwallex</a:t>
            </a:r>
            <a:endParaRPr lang="zh-CN" altLang="en-US" b="1">
              <a:solidFill>
                <a:srgbClr val="FFFFFF"/>
              </a:solidFill>
              <a:latin typeface="Microsoft YaHei UI" panose="020B0703020204020201" pitchFamily="34" charset="-122"/>
              <a:ea typeface="Microsoft YaHei UI" panose="020B0703020204020201" pitchFamily="34" charset="-122"/>
              <a:cs typeface="Poppins" pitchFamily="2" charset="77"/>
              <a:sym typeface="Poppins"/>
            </a:endParaRPr>
          </a:p>
        </p:txBody>
      </p:sp>
      <p:sp>
        <p:nvSpPr>
          <p:cNvPr id="5" name="Google Shape;141;p19">
            <a:extLst>
              <a:ext uri="{FF2B5EF4-FFF2-40B4-BE49-F238E27FC236}">
                <a16:creationId xmlns:a16="http://schemas.microsoft.com/office/drawing/2014/main" id="{46C438D9-8B13-456C-7513-5E79E9132D99}"/>
              </a:ext>
            </a:extLst>
          </p:cNvPr>
          <p:cNvSpPr txBox="1">
            <a:spLocks/>
          </p:cNvSpPr>
          <p:nvPr/>
        </p:nvSpPr>
        <p:spPr>
          <a:xfrm>
            <a:off x="6899974" y="3638160"/>
            <a:ext cx="696171" cy="43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0800" tIns="20800" rIns="20800" bIns="20800" anchor="t" anchorCtr="0">
            <a:noAutofit/>
          </a:bodyPr>
          <a:lstStyle>
            <a:lvl1pPr marL="0" marR="0" indent="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3429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6858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0287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371600" algn="ctr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19914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23343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26772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020157" marR="0" indent="-276957" algn="l" defTabSz="685800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1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zh-CN" alt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  <a:cs typeface="Poppins" pitchFamily="2" charset="77"/>
                <a:sym typeface="Poppins"/>
              </a:rPr>
              <a:t>胡宇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lang="en-US">
              <a:solidFill>
                <a:schemeClr val="dk1"/>
              </a:solidFill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794490" y="2111455"/>
            <a:ext cx="7769195" cy="42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第一个吃螃蟹的人从招聘到上线的干货</a:t>
            </a:r>
          </a:p>
        </p:txBody>
      </p:sp>
      <p:sp>
        <p:nvSpPr>
          <p:cNvPr id="104" name="文本框 10"/>
          <p:cNvSpPr txBox="1"/>
          <p:nvPr/>
        </p:nvSpPr>
        <p:spPr>
          <a:xfrm>
            <a:off x="866879" y="926217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0E14B85B-1E0B-BB15-6E06-1E1C0AEDCEAE}"/>
              </a:ext>
            </a:extLst>
          </p:cNvPr>
          <p:cNvSpPr txBox="1"/>
          <p:nvPr/>
        </p:nvSpPr>
        <p:spPr>
          <a:xfrm>
            <a:off x="794490" y="1576805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>
              <a:buClr>
                <a:srgbClr val="FFFFFF"/>
              </a:buClr>
              <a:buSzPts val="1600"/>
            </a:pPr>
            <a:r>
              <a: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落地第一个</a:t>
            </a:r>
            <a:r>
              <a:rPr 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</a:t>
            </a:r>
            <a:r>
              <a:rPr lang="zh-CN" altLang="en-US" sz="2800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</a:t>
            </a:r>
            <a:endParaRPr lang="zh-CN" altLang="en-US" sz="2000">
              <a:solidFill>
                <a:schemeClr val="dk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353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2"/>
          <p:cNvSpPr/>
          <p:nvPr/>
        </p:nvSpPr>
        <p:spPr>
          <a:xfrm>
            <a:off x="0" y="0"/>
            <a:ext cx="9144000" cy="119001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文本框 14">
            <a:extLst>
              <a:ext uri="{FF2B5EF4-FFF2-40B4-BE49-F238E27FC236}">
                <a16:creationId xmlns:a16="http://schemas.microsoft.com/office/drawing/2014/main" id="{C9B19E95-9BD4-1178-4CDF-11F7D7F7F14B}"/>
              </a:ext>
            </a:extLst>
          </p:cNvPr>
          <p:cNvSpPr txBox="1"/>
          <p:nvPr/>
        </p:nvSpPr>
        <p:spPr>
          <a:xfrm>
            <a:off x="385295" y="571888"/>
            <a:ext cx="646465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磨刀霍霍 – 技术选型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B81C755D-B7D7-2416-3C55-D5F56D8DB7BB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8E6018-6419-0E03-5F25-C32FD8234FFA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Google Shape;378;p36">
            <a:extLst>
              <a:ext uri="{FF2B5EF4-FFF2-40B4-BE49-F238E27FC236}">
                <a16:creationId xmlns:a16="http://schemas.microsoft.com/office/drawing/2014/main" id="{A96AD6CB-2BD6-C1F2-4128-B00E10D05803}"/>
              </a:ext>
            </a:extLst>
          </p:cNvPr>
          <p:cNvSpPr/>
          <p:nvPr/>
        </p:nvSpPr>
        <p:spPr>
          <a:xfrm>
            <a:off x="834800" y="2636775"/>
            <a:ext cx="7941600" cy="936300"/>
          </a:xfrm>
          <a:prstGeom prst="roundRect">
            <a:avLst>
              <a:gd name="adj" fmla="val 3790"/>
            </a:avLst>
          </a:pr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D9D9D9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E"/>
              </a:buClr>
              <a:buSzPts val="2900"/>
              <a:buFont typeface="Calibri"/>
              <a:buNone/>
            </a:pPr>
            <a:endParaRPr sz="2400" b="0" i="0" u="none" strike="noStrike" cap="none">
              <a:solidFill>
                <a:srgbClr val="545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79;p36">
            <a:extLst>
              <a:ext uri="{FF2B5EF4-FFF2-40B4-BE49-F238E27FC236}">
                <a16:creationId xmlns:a16="http://schemas.microsoft.com/office/drawing/2014/main" id="{6E869DE7-8B1B-4AEC-043E-29B5246ABF07}"/>
              </a:ext>
            </a:extLst>
          </p:cNvPr>
          <p:cNvSpPr/>
          <p:nvPr/>
        </p:nvSpPr>
        <p:spPr>
          <a:xfrm>
            <a:off x="834800" y="3845575"/>
            <a:ext cx="7941600" cy="936300"/>
          </a:xfrm>
          <a:prstGeom prst="roundRect">
            <a:avLst>
              <a:gd name="adj" fmla="val 3790"/>
            </a:avLst>
          </a:pr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D9D9D9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E"/>
              </a:buClr>
              <a:buSzPts val="2900"/>
              <a:buFont typeface="Calibri"/>
              <a:buNone/>
            </a:pPr>
            <a:endParaRPr sz="2400" b="0" i="0" u="none" strike="noStrike" cap="none">
              <a:solidFill>
                <a:srgbClr val="545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0;p36">
            <a:extLst>
              <a:ext uri="{FF2B5EF4-FFF2-40B4-BE49-F238E27FC236}">
                <a16:creationId xmlns:a16="http://schemas.microsoft.com/office/drawing/2014/main" id="{6EEE5AA6-E273-78AC-253E-DA546F15F373}"/>
              </a:ext>
            </a:extLst>
          </p:cNvPr>
          <p:cNvSpPr/>
          <p:nvPr/>
        </p:nvSpPr>
        <p:spPr>
          <a:xfrm>
            <a:off x="841325" y="1406200"/>
            <a:ext cx="7941600" cy="936300"/>
          </a:xfrm>
          <a:prstGeom prst="roundRect">
            <a:avLst>
              <a:gd name="adj" fmla="val 3790"/>
            </a:avLst>
          </a:pr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D9D9D9"/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E"/>
              </a:buClr>
              <a:buSzPts val="2900"/>
              <a:buFont typeface="Calibri"/>
              <a:buNone/>
            </a:pPr>
            <a:endParaRPr sz="2400" b="0" i="0" u="none" strike="noStrike" cap="none">
              <a:solidFill>
                <a:srgbClr val="545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381;p36">
            <a:extLst>
              <a:ext uri="{FF2B5EF4-FFF2-40B4-BE49-F238E27FC236}">
                <a16:creationId xmlns:a16="http://schemas.microsoft.com/office/drawing/2014/main" id="{FB21F624-F366-938A-2734-4852E0A50E2D}"/>
              </a:ext>
            </a:extLst>
          </p:cNvPr>
          <p:cNvGrpSpPr/>
          <p:nvPr/>
        </p:nvGrpSpPr>
        <p:grpSpPr>
          <a:xfrm>
            <a:off x="671688" y="1476002"/>
            <a:ext cx="1566752" cy="3118439"/>
            <a:chOff x="0" y="0"/>
            <a:chExt cx="1566752" cy="3118439"/>
          </a:xfrm>
        </p:grpSpPr>
        <p:sp>
          <p:nvSpPr>
            <p:cNvPr id="13" name="Google Shape;382;p36">
              <a:extLst>
                <a:ext uri="{FF2B5EF4-FFF2-40B4-BE49-F238E27FC236}">
                  <a16:creationId xmlns:a16="http://schemas.microsoft.com/office/drawing/2014/main" id="{4D420993-8516-5DA2-D853-1C35E53272EE}"/>
                </a:ext>
              </a:extLst>
            </p:cNvPr>
            <p:cNvSpPr/>
            <p:nvPr/>
          </p:nvSpPr>
          <p:spPr>
            <a:xfrm>
              <a:off x="911643" y="2781258"/>
              <a:ext cx="508572" cy="539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10" y="0"/>
                  </a:moveTo>
                  <a:cubicBezTo>
                    <a:pt x="17980" y="2979"/>
                    <a:pt x="20116" y="6703"/>
                    <a:pt x="21600" y="11172"/>
                  </a:cubicBezTo>
                  <a:cubicBezTo>
                    <a:pt x="1662" y="21600"/>
                    <a:pt x="1662" y="21600"/>
                    <a:pt x="1662" y="21600"/>
                  </a:cubicBezTo>
                  <a:cubicBezTo>
                    <a:pt x="1246" y="20855"/>
                    <a:pt x="712" y="19366"/>
                    <a:pt x="0" y="18621"/>
                  </a:cubicBezTo>
                  <a:lnTo>
                    <a:pt x="15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83;p36">
              <a:extLst>
                <a:ext uri="{FF2B5EF4-FFF2-40B4-BE49-F238E27FC236}">
                  <a16:creationId xmlns:a16="http://schemas.microsoft.com/office/drawing/2014/main" id="{1BB837BA-FD3C-C546-4862-17FFA9E40B1B}"/>
                </a:ext>
              </a:extLst>
            </p:cNvPr>
            <p:cNvSpPr/>
            <p:nvPr/>
          </p:nvSpPr>
          <p:spPr>
            <a:xfrm>
              <a:off x="755479" y="2711441"/>
              <a:ext cx="806760" cy="406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65" y="3782"/>
                  </a:moveTo>
                  <a:cubicBezTo>
                    <a:pt x="10239" y="3185"/>
                    <a:pt x="10239" y="3185"/>
                    <a:pt x="10239" y="3185"/>
                  </a:cubicBezTo>
                  <a:cubicBezTo>
                    <a:pt x="5419" y="0"/>
                    <a:pt x="5419" y="0"/>
                    <a:pt x="5419" y="0"/>
                  </a:cubicBezTo>
                  <a:cubicBezTo>
                    <a:pt x="523" y="1294"/>
                    <a:pt x="523" y="1294"/>
                    <a:pt x="523" y="1294"/>
                  </a:cubicBezTo>
                  <a:cubicBezTo>
                    <a:pt x="523" y="1294"/>
                    <a:pt x="4597" y="1891"/>
                    <a:pt x="5194" y="6570"/>
                  </a:cubicBezTo>
                  <a:cubicBezTo>
                    <a:pt x="5194" y="6669"/>
                    <a:pt x="5232" y="6769"/>
                    <a:pt x="5232" y="6868"/>
                  </a:cubicBezTo>
                  <a:cubicBezTo>
                    <a:pt x="5232" y="6968"/>
                    <a:pt x="5232" y="6968"/>
                    <a:pt x="5232" y="6968"/>
                  </a:cubicBezTo>
                  <a:cubicBezTo>
                    <a:pt x="5232" y="7067"/>
                    <a:pt x="5232" y="7167"/>
                    <a:pt x="5232" y="7266"/>
                  </a:cubicBezTo>
                  <a:cubicBezTo>
                    <a:pt x="5232" y="7266"/>
                    <a:pt x="5232" y="7366"/>
                    <a:pt x="5269" y="7366"/>
                  </a:cubicBezTo>
                  <a:cubicBezTo>
                    <a:pt x="5269" y="7465"/>
                    <a:pt x="5269" y="7565"/>
                    <a:pt x="5269" y="7665"/>
                  </a:cubicBezTo>
                  <a:cubicBezTo>
                    <a:pt x="5269" y="7665"/>
                    <a:pt x="5269" y="7665"/>
                    <a:pt x="5269" y="7764"/>
                  </a:cubicBezTo>
                  <a:cubicBezTo>
                    <a:pt x="5269" y="7864"/>
                    <a:pt x="5269" y="7963"/>
                    <a:pt x="5269" y="8063"/>
                  </a:cubicBezTo>
                  <a:cubicBezTo>
                    <a:pt x="5232" y="8162"/>
                    <a:pt x="5232" y="8162"/>
                    <a:pt x="5232" y="8162"/>
                  </a:cubicBezTo>
                  <a:cubicBezTo>
                    <a:pt x="5232" y="8262"/>
                    <a:pt x="5232" y="8361"/>
                    <a:pt x="5232" y="8461"/>
                  </a:cubicBezTo>
                  <a:cubicBezTo>
                    <a:pt x="5232" y="8560"/>
                    <a:pt x="5232" y="8560"/>
                    <a:pt x="5232" y="8660"/>
                  </a:cubicBezTo>
                  <a:cubicBezTo>
                    <a:pt x="5194" y="8759"/>
                    <a:pt x="5194" y="8859"/>
                    <a:pt x="5194" y="8959"/>
                  </a:cubicBezTo>
                  <a:cubicBezTo>
                    <a:pt x="5194" y="8959"/>
                    <a:pt x="5194" y="9058"/>
                    <a:pt x="5194" y="9058"/>
                  </a:cubicBezTo>
                  <a:cubicBezTo>
                    <a:pt x="5157" y="9158"/>
                    <a:pt x="5157" y="9357"/>
                    <a:pt x="5120" y="9456"/>
                  </a:cubicBezTo>
                  <a:cubicBezTo>
                    <a:pt x="5120" y="9556"/>
                    <a:pt x="5120" y="9556"/>
                    <a:pt x="5120" y="9556"/>
                  </a:cubicBezTo>
                  <a:cubicBezTo>
                    <a:pt x="5082" y="9655"/>
                    <a:pt x="5082" y="9854"/>
                    <a:pt x="5045" y="9954"/>
                  </a:cubicBezTo>
                  <a:cubicBezTo>
                    <a:pt x="5045" y="9954"/>
                    <a:pt x="5045" y="10053"/>
                    <a:pt x="5008" y="10053"/>
                  </a:cubicBezTo>
                  <a:cubicBezTo>
                    <a:pt x="5008" y="10253"/>
                    <a:pt x="4970" y="10352"/>
                    <a:pt x="4970" y="10452"/>
                  </a:cubicBezTo>
                  <a:cubicBezTo>
                    <a:pt x="4933" y="10452"/>
                    <a:pt x="4933" y="10551"/>
                    <a:pt x="4933" y="10551"/>
                  </a:cubicBezTo>
                  <a:cubicBezTo>
                    <a:pt x="4896" y="10750"/>
                    <a:pt x="4858" y="10850"/>
                    <a:pt x="4858" y="10949"/>
                  </a:cubicBezTo>
                  <a:cubicBezTo>
                    <a:pt x="4821" y="10949"/>
                    <a:pt x="4821" y="11049"/>
                    <a:pt x="4821" y="11049"/>
                  </a:cubicBezTo>
                  <a:cubicBezTo>
                    <a:pt x="4783" y="11248"/>
                    <a:pt x="4746" y="11447"/>
                    <a:pt x="4671" y="11547"/>
                  </a:cubicBezTo>
                  <a:cubicBezTo>
                    <a:pt x="4671" y="11646"/>
                    <a:pt x="4671" y="11646"/>
                    <a:pt x="4671" y="11646"/>
                  </a:cubicBezTo>
                  <a:cubicBezTo>
                    <a:pt x="4634" y="11845"/>
                    <a:pt x="4597" y="11945"/>
                    <a:pt x="4522" y="12144"/>
                  </a:cubicBezTo>
                  <a:cubicBezTo>
                    <a:pt x="4522" y="12144"/>
                    <a:pt x="4484" y="12243"/>
                    <a:pt x="4484" y="12243"/>
                  </a:cubicBezTo>
                  <a:cubicBezTo>
                    <a:pt x="4447" y="12442"/>
                    <a:pt x="4410" y="12542"/>
                    <a:pt x="4372" y="12641"/>
                  </a:cubicBezTo>
                  <a:cubicBezTo>
                    <a:pt x="4335" y="12741"/>
                    <a:pt x="4335" y="12741"/>
                    <a:pt x="4298" y="12841"/>
                  </a:cubicBezTo>
                  <a:cubicBezTo>
                    <a:pt x="4260" y="12940"/>
                    <a:pt x="4223" y="13139"/>
                    <a:pt x="4148" y="13239"/>
                  </a:cubicBezTo>
                  <a:cubicBezTo>
                    <a:pt x="4148" y="13338"/>
                    <a:pt x="4111" y="13338"/>
                    <a:pt x="4111" y="13438"/>
                  </a:cubicBezTo>
                  <a:cubicBezTo>
                    <a:pt x="4036" y="13637"/>
                    <a:pt x="3961" y="13736"/>
                    <a:pt x="3887" y="13935"/>
                  </a:cubicBezTo>
                  <a:cubicBezTo>
                    <a:pt x="3887" y="14035"/>
                    <a:pt x="3849" y="14035"/>
                    <a:pt x="3849" y="14135"/>
                  </a:cubicBezTo>
                  <a:cubicBezTo>
                    <a:pt x="3774" y="14234"/>
                    <a:pt x="3737" y="14433"/>
                    <a:pt x="3662" y="14533"/>
                  </a:cubicBezTo>
                  <a:cubicBezTo>
                    <a:pt x="3625" y="14632"/>
                    <a:pt x="3625" y="14732"/>
                    <a:pt x="3588" y="14831"/>
                  </a:cubicBezTo>
                  <a:cubicBezTo>
                    <a:pt x="3513" y="14931"/>
                    <a:pt x="3438" y="15030"/>
                    <a:pt x="3401" y="15229"/>
                  </a:cubicBezTo>
                  <a:cubicBezTo>
                    <a:pt x="3363" y="15329"/>
                    <a:pt x="3326" y="15329"/>
                    <a:pt x="3326" y="15429"/>
                  </a:cubicBezTo>
                  <a:cubicBezTo>
                    <a:pt x="3214" y="15628"/>
                    <a:pt x="3139" y="15827"/>
                    <a:pt x="3027" y="16026"/>
                  </a:cubicBezTo>
                  <a:cubicBezTo>
                    <a:pt x="2990" y="16125"/>
                    <a:pt x="2990" y="16125"/>
                    <a:pt x="2990" y="16125"/>
                  </a:cubicBezTo>
                  <a:cubicBezTo>
                    <a:pt x="2915" y="16324"/>
                    <a:pt x="2803" y="16524"/>
                    <a:pt x="2728" y="16723"/>
                  </a:cubicBezTo>
                  <a:cubicBezTo>
                    <a:pt x="2691" y="16822"/>
                    <a:pt x="2653" y="16822"/>
                    <a:pt x="2616" y="16922"/>
                  </a:cubicBezTo>
                  <a:cubicBezTo>
                    <a:pt x="2541" y="17121"/>
                    <a:pt x="2466" y="17220"/>
                    <a:pt x="2392" y="17419"/>
                  </a:cubicBezTo>
                  <a:cubicBezTo>
                    <a:pt x="2354" y="17519"/>
                    <a:pt x="2317" y="17519"/>
                    <a:pt x="2280" y="17618"/>
                  </a:cubicBezTo>
                  <a:cubicBezTo>
                    <a:pt x="2167" y="17818"/>
                    <a:pt x="2093" y="18017"/>
                    <a:pt x="1981" y="18216"/>
                  </a:cubicBezTo>
                  <a:cubicBezTo>
                    <a:pt x="1943" y="18216"/>
                    <a:pt x="1943" y="18315"/>
                    <a:pt x="1906" y="18315"/>
                  </a:cubicBezTo>
                  <a:cubicBezTo>
                    <a:pt x="1756" y="18614"/>
                    <a:pt x="1644" y="18813"/>
                    <a:pt x="1495" y="19012"/>
                  </a:cubicBezTo>
                  <a:cubicBezTo>
                    <a:pt x="1457" y="19112"/>
                    <a:pt x="1457" y="19211"/>
                    <a:pt x="1420" y="19211"/>
                  </a:cubicBezTo>
                  <a:cubicBezTo>
                    <a:pt x="1308" y="19410"/>
                    <a:pt x="1196" y="19609"/>
                    <a:pt x="1084" y="19808"/>
                  </a:cubicBezTo>
                  <a:cubicBezTo>
                    <a:pt x="1046" y="19908"/>
                    <a:pt x="1009" y="20007"/>
                    <a:pt x="934" y="20107"/>
                  </a:cubicBezTo>
                  <a:cubicBezTo>
                    <a:pt x="860" y="20206"/>
                    <a:pt x="747" y="20406"/>
                    <a:pt x="635" y="20605"/>
                  </a:cubicBezTo>
                  <a:cubicBezTo>
                    <a:pt x="598" y="20704"/>
                    <a:pt x="523" y="20804"/>
                    <a:pt x="486" y="20804"/>
                  </a:cubicBezTo>
                  <a:cubicBezTo>
                    <a:pt x="336" y="21102"/>
                    <a:pt x="187" y="21401"/>
                    <a:pt x="0" y="21600"/>
                  </a:cubicBezTo>
                  <a:cubicBezTo>
                    <a:pt x="1308" y="20107"/>
                    <a:pt x="21600" y="17519"/>
                    <a:pt x="21600" y="15030"/>
                  </a:cubicBezTo>
                  <a:cubicBezTo>
                    <a:pt x="19208" y="3782"/>
                    <a:pt x="19208" y="3782"/>
                    <a:pt x="19208" y="3782"/>
                  </a:cubicBezTo>
                  <a:lnTo>
                    <a:pt x="10165" y="378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84;p36">
              <a:extLst>
                <a:ext uri="{FF2B5EF4-FFF2-40B4-BE49-F238E27FC236}">
                  <a16:creationId xmlns:a16="http://schemas.microsoft.com/office/drawing/2014/main" id="{9369AE19-2B23-C18E-215B-D4D7CF902FEB}"/>
                </a:ext>
              </a:extLst>
            </p:cNvPr>
            <p:cNvSpPr/>
            <p:nvPr/>
          </p:nvSpPr>
          <p:spPr>
            <a:xfrm>
              <a:off x="783175" y="1805406"/>
              <a:ext cx="297594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707" y="0"/>
                    <a:pt x="14907" y="1029"/>
                    <a:pt x="21600" y="2571"/>
                  </a:cubicBezTo>
                  <a:cubicBezTo>
                    <a:pt x="5679" y="21600"/>
                    <a:pt x="5679" y="21600"/>
                    <a:pt x="5679" y="21600"/>
                  </a:cubicBezTo>
                  <a:cubicBezTo>
                    <a:pt x="3955" y="21600"/>
                    <a:pt x="2028" y="21086"/>
                    <a:pt x="0" y="210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85;p36">
              <a:extLst>
                <a:ext uri="{FF2B5EF4-FFF2-40B4-BE49-F238E27FC236}">
                  <a16:creationId xmlns:a16="http://schemas.microsoft.com/office/drawing/2014/main" id="{F30F9F9B-060F-C62D-8A1D-8914AFA065A5}"/>
                </a:ext>
              </a:extLst>
            </p:cNvPr>
            <p:cNvSpPr/>
            <p:nvPr/>
          </p:nvSpPr>
          <p:spPr>
            <a:xfrm>
              <a:off x="861553" y="1743523"/>
              <a:ext cx="47617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45" y="0"/>
                  </a:moveTo>
                  <a:cubicBezTo>
                    <a:pt x="14316" y="1580"/>
                    <a:pt x="18306" y="3688"/>
                    <a:pt x="21600" y="6322"/>
                  </a:cubicBezTo>
                  <a:cubicBezTo>
                    <a:pt x="3104" y="21600"/>
                    <a:pt x="3104" y="21600"/>
                    <a:pt x="3104" y="21600"/>
                  </a:cubicBezTo>
                  <a:cubicBezTo>
                    <a:pt x="2217" y="20546"/>
                    <a:pt x="1140" y="20020"/>
                    <a:pt x="0" y="20020"/>
                  </a:cubicBezTo>
                  <a:lnTo>
                    <a:pt x="9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86;p36">
              <a:extLst>
                <a:ext uri="{FF2B5EF4-FFF2-40B4-BE49-F238E27FC236}">
                  <a16:creationId xmlns:a16="http://schemas.microsoft.com/office/drawing/2014/main" id="{CA017571-2BE2-13A1-2AF3-F135BE31CF1C}"/>
                </a:ext>
              </a:extLst>
            </p:cNvPr>
            <p:cNvSpPr/>
            <p:nvPr/>
          </p:nvSpPr>
          <p:spPr>
            <a:xfrm>
              <a:off x="928733" y="1694333"/>
              <a:ext cx="576342" cy="64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24" y="0"/>
                  </a:moveTo>
                  <a:cubicBezTo>
                    <a:pt x="17991" y="3176"/>
                    <a:pt x="20136" y="6988"/>
                    <a:pt x="21600" y="11435"/>
                  </a:cubicBezTo>
                  <a:cubicBezTo>
                    <a:pt x="1674" y="21600"/>
                    <a:pt x="1674" y="21600"/>
                    <a:pt x="1674" y="21600"/>
                  </a:cubicBezTo>
                  <a:cubicBezTo>
                    <a:pt x="1255" y="20329"/>
                    <a:pt x="680" y="19059"/>
                    <a:pt x="0" y="18424"/>
                  </a:cubicBezTo>
                  <a:lnTo>
                    <a:pt x="15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87;p36">
              <a:extLst>
                <a:ext uri="{FF2B5EF4-FFF2-40B4-BE49-F238E27FC236}">
                  <a16:creationId xmlns:a16="http://schemas.microsoft.com/office/drawing/2014/main" id="{FC403380-0258-0C70-0093-BD7691FA6B8E}"/>
                </a:ext>
              </a:extLst>
            </p:cNvPr>
            <p:cNvSpPr/>
            <p:nvPr/>
          </p:nvSpPr>
          <p:spPr>
            <a:xfrm>
              <a:off x="973519" y="1657046"/>
              <a:ext cx="592812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64" y="0"/>
                  </a:moveTo>
                  <a:cubicBezTo>
                    <a:pt x="20787" y="7200"/>
                    <a:pt x="21600" y="14400"/>
                    <a:pt x="21600" y="21600"/>
                  </a:cubicBezTo>
                  <a:cubicBezTo>
                    <a:pt x="559" y="21600"/>
                    <a:pt x="559" y="21600"/>
                    <a:pt x="559" y="21600"/>
                  </a:cubicBezTo>
                  <a:cubicBezTo>
                    <a:pt x="559" y="19543"/>
                    <a:pt x="356" y="17486"/>
                    <a:pt x="0" y="16457"/>
                  </a:cubicBezTo>
                  <a:lnTo>
                    <a:pt x="19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88;p36">
              <a:extLst>
                <a:ext uri="{FF2B5EF4-FFF2-40B4-BE49-F238E27FC236}">
                  <a16:creationId xmlns:a16="http://schemas.microsoft.com/office/drawing/2014/main" id="{0CDA9173-81D7-FE5C-EBC7-C75BB8936CC9}"/>
                </a:ext>
              </a:extLst>
            </p:cNvPr>
            <p:cNvSpPr/>
            <p:nvPr/>
          </p:nvSpPr>
          <p:spPr>
            <a:xfrm>
              <a:off x="480278" y="1876810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086"/>
                    <a:pt x="21600" y="21086"/>
                    <a:pt x="21600" y="21086"/>
                  </a:cubicBezTo>
                  <a:cubicBezTo>
                    <a:pt x="19609" y="21086"/>
                    <a:pt x="17718" y="21086"/>
                    <a:pt x="15926" y="21600"/>
                  </a:cubicBezTo>
                  <a:cubicBezTo>
                    <a:pt x="0" y="2571"/>
                    <a:pt x="0" y="2571"/>
                    <a:pt x="0" y="2571"/>
                  </a:cubicBezTo>
                  <a:cubicBezTo>
                    <a:pt x="6669" y="1029"/>
                    <a:pt x="13935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89;p36">
              <a:extLst>
                <a:ext uri="{FF2B5EF4-FFF2-40B4-BE49-F238E27FC236}">
                  <a16:creationId xmlns:a16="http://schemas.microsoft.com/office/drawing/2014/main" id="{D1BE5B2E-D926-A9FE-6B75-DFDFD8856C93}"/>
                </a:ext>
              </a:extLst>
            </p:cNvPr>
            <p:cNvSpPr/>
            <p:nvPr/>
          </p:nvSpPr>
          <p:spPr>
            <a:xfrm>
              <a:off x="230414" y="1955354"/>
              <a:ext cx="47320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05" y="0"/>
                  </a:moveTo>
                  <a:cubicBezTo>
                    <a:pt x="21600" y="20020"/>
                    <a:pt x="21600" y="20020"/>
                    <a:pt x="21600" y="20020"/>
                  </a:cubicBezTo>
                  <a:cubicBezTo>
                    <a:pt x="20517" y="20020"/>
                    <a:pt x="19497" y="21073"/>
                    <a:pt x="18605" y="21600"/>
                  </a:cubicBezTo>
                  <a:cubicBezTo>
                    <a:pt x="0" y="6322"/>
                    <a:pt x="0" y="6322"/>
                    <a:pt x="0" y="6322"/>
                  </a:cubicBezTo>
                  <a:cubicBezTo>
                    <a:pt x="3250" y="3688"/>
                    <a:pt x="7136" y="1580"/>
                    <a:pt x="1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90;p36">
              <a:extLst>
                <a:ext uri="{FF2B5EF4-FFF2-40B4-BE49-F238E27FC236}">
                  <a16:creationId xmlns:a16="http://schemas.microsoft.com/office/drawing/2014/main" id="{4F39F1DD-D4E1-3A71-2697-B0DF7FD8B19A}"/>
                </a:ext>
              </a:extLst>
            </p:cNvPr>
            <p:cNvSpPr/>
            <p:nvPr/>
          </p:nvSpPr>
          <p:spPr>
            <a:xfrm>
              <a:off x="58930" y="2047386"/>
              <a:ext cx="579258" cy="63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02" y="0"/>
                  </a:moveTo>
                  <a:cubicBezTo>
                    <a:pt x="21600" y="18424"/>
                    <a:pt x="21600" y="18424"/>
                    <a:pt x="21600" y="18424"/>
                  </a:cubicBezTo>
                  <a:cubicBezTo>
                    <a:pt x="20871" y="19059"/>
                    <a:pt x="20351" y="20329"/>
                    <a:pt x="19934" y="21600"/>
                  </a:cubicBezTo>
                  <a:cubicBezTo>
                    <a:pt x="0" y="11435"/>
                    <a:pt x="0" y="11435"/>
                    <a:pt x="0" y="11435"/>
                  </a:cubicBezTo>
                  <a:cubicBezTo>
                    <a:pt x="1457" y="6988"/>
                    <a:pt x="3643" y="3176"/>
                    <a:pt x="6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91;p36">
              <a:extLst>
                <a:ext uri="{FF2B5EF4-FFF2-40B4-BE49-F238E27FC236}">
                  <a16:creationId xmlns:a16="http://schemas.microsoft.com/office/drawing/2014/main" id="{666C5A59-28D4-B1C3-F949-F37724584C26}"/>
                </a:ext>
              </a:extLst>
            </p:cNvPr>
            <p:cNvSpPr/>
            <p:nvPr/>
          </p:nvSpPr>
          <p:spPr>
            <a:xfrm>
              <a:off x="0" y="2152110"/>
              <a:ext cx="593406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5" y="0"/>
                  </a:moveTo>
                  <a:cubicBezTo>
                    <a:pt x="762" y="7200"/>
                    <a:pt x="0" y="14400"/>
                    <a:pt x="0" y="21600"/>
                  </a:cubicBezTo>
                  <a:cubicBezTo>
                    <a:pt x="21041" y="21600"/>
                    <a:pt x="21041" y="21600"/>
                    <a:pt x="21041" y="21600"/>
                  </a:cubicBezTo>
                  <a:cubicBezTo>
                    <a:pt x="21041" y="19543"/>
                    <a:pt x="21244" y="18514"/>
                    <a:pt x="21600" y="1645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92;p36">
              <a:extLst>
                <a:ext uri="{FF2B5EF4-FFF2-40B4-BE49-F238E27FC236}">
                  <a16:creationId xmlns:a16="http://schemas.microsoft.com/office/drawing/2014/main" id="{0284FA4D-1681-E1D6-1DFC-AF5B3AEFDA4F}"/>
                </a:ext>
              </a:extLst>
            </p:cNvPr>
            <p:cNvSpPr/>
            <p:nvPr/>
          </p:nvSpPr>
          <p:spPr>
            <a:xfrm>
              <a:off x="0" y="2191781"/>
              <a:ext cx="578100" cy="71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93;p36">
              <a:extLst>
                <a:ext uri="{FF2B5EF4-FFF2-40B4-BE49-F238E27FC236}">
                  <a16:creationId xmlns:a16="http://schemas.microsoft.com/office/drawing/2014/main" id="{8F3E17B9-3D4B-0553-1D1A-551B7B78714C}"/>
                </a:ext>
              </a:extLst>
            </p:cNvPr>
            <p:cNvSpPr/>
            <p:nvPr/>
          </p:nvSpPr>
          <p:spPr>
            <a:xfrm>
              <a:off x="58930" y="2083088"/>
              <a:ext cx="534492" cy="99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5034"/>
                  </a:lnTo>
                  <a:lnTo>
                    <a:pt x="0" y="0"/>
                  </a:lnTo>
                  <a:lnTo>
                    <a:pt x="21600" y="604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94;p36">
              <a:extLst>
                <a:ext uri="{FF2B5EF4-FFF2-40B4-BE49-F238E27FC236}">
                  <a16:creationId xmlns:a16="http://schemas.microsoft.com/office/drawing/2014/main" id="{E14BCC07-83EA-9643-0AA3-5A175325282E}"/>
                </a:ext>
              </a:extLst>
            </p:cNvPr>
            <p:cNvSpPr/>
            <p:nvPr/>
          </p:nvSpPr>
          <p:spPr>
            <a:xfrm>
              <a:off x="230414" y="1977569"/>
              <a:ext cx="407808" cy="126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1955"/>
                  </a:lnTo>
                  <a:lnTo>
                    <a:pt x="0" y="0"/>
                  </a:lnTo>
                  <a:lnTo>
                    <a:pt x="21600" y="937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5;p36">
              <a:extLst>
                <a:ext uri="{FF2B5EF4-FFF2-40B4-BE49-F238E27FC236}">
                  <a16:creationId xmlns:a16="http://schemas.microsoft.com/office/drawing/2014/main" id="{B87E3540-4DB2-0E9B-FCAD-01CF59E5AB93}"/>
                </a:ext>
              </a:extLst>
            </p:cNvPr>
            <p:cNvSpPr/>
            <p:nvPr/>
          </p:nvSpPr>
          <p:spPr>
            <a:xfrm>
              <a:off x="480278" y="1883950"/>
              <a:ext cx="223344" cy="142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0" y="0"/>
                  </a:lnTo>
                  <a:lnTo>
                    <a:pt x="21600" y="108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96;p36">
              <a:extLst>
                <a:ext uri="{FF2B5EF4-FFF2-40B4-BE49-F238E27FC236}">
                  <a16:creationId xmlns:a16="http://schemas.microsoft.com/office/drawing/2014/main" id="{0B2A16CA-072E-647B-435E-8AB85156ECF6}"/>
                </a:ext>
              </a:extLst>
            </p:cNvPr>
            <p:cNvSpPr/>
            <p:nvPr/>
          </p:nvSpPr>
          <p:spPr>
            <a:xfrm>
              <a:off x="227468" y="2352835"/>
              <a:ext cx="410724" cy="1237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185"/>
                  </a:moveTo>
                  <a:lnTo>
                    <a:pt x="0" y="21600"/>
                  </a:lnTo>
                  <a:lnTo>
                    <a:pt x="0" y="9554"/>
                  </a:lnTo>
                  <a:lnTo>
                    <a:pt x="21600" y="0"/>
                  </a:lnTo>
                  <a:lnTo>
                    <a:pt x="21600" y="121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97;p36">
              <a:extLst>
                <a:ext uri="{FF2B5EF4-FFF2-40B4-BE49-F238E27FC236}">
                  <a16:creationId xmlns:a16="http://schemas.microsoft.com/office/drawing/2014/main" id="{A5919094-F77E-E608-6C66-53ADBEF73F8D}"/>
                </a:ext>
              </a:extLst>
            </p:cNvPr>
            <p:cNvSpPr/>
            <p:nvPr/>
          </p:nvSpPr>
          <p:spPr>
            <a:xfrm>
              <a:off x="486170" y="2429792"/>
              <a:ext cx="217458" cy="141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79"/>
                  </a:moveTo>
                  <a:lnTo>
                    <a:pt x="0" y="21600"/>
                  </a:lnTo>
                  <a:lnTo>
                    <a:pt x="0" y="10679"/>
                  </a:lnTo>
                  <a:lnTo>
                    <a:pt x="21600" y="0"/>
                  </a:lnTo>
                  <a:lnTo>
                    <a:pt x="21600" y="106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98;p36">
              <a:extLst>
                <a:ext uri="{FF2B5EF4-FFF2-40B4-BE49-F238E27FC236}">
                  <a16:creationId xmlns:a16="http://schemas.microsoft.com/office/drawing/2014/main" id="{BBD90993-3198-28A1-B802-D505075C148C}"/>
                </a:ext>
              </a:extLst>
            </p:cNvPr>
            <p:cNvSpPr/>
            <p:nvPr/>
          </p:nvSpPr>
          <p:spPr>
            <a:xfrm>
              <a:off x="61286" y="2344109"/>
              <a:ext cx="576936" cy="63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79" y="0"/>
                  </a:moveTo>
                  <a:cubicBezTo>
                    <a:pt x="20345" y="1271"/>
                    <a:pt x="20920" y="2541"/>
                    <a:pt x="21600" y="3176"/>
                  </a:cubicBezTo>
                  <a:cubicBezTo>
                    <a:pt x="6328" y="21600"/>
                    <a:pt x="6328" y="21600"/>
                    <a:pt x="6328" y="21600"/>
                  </a:cubicBezTo>
                  <a:cubicBezTo>
                    <a:pt x="3661" y="18424"/>
                    <a:pt x="1464" y="14612"/>
                    <a:pt x="0" y="10165"/>
                  </a:cubicBezTo>
                  <a:lnTo>
                    <a:pt x="19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99;p36">
              <a:extLst>
                <a:ext uri="{FF2B5EF4-FFF2-40B4-BE49-F238E27FC236}">
                  <a16:creationId xmlns:a16="http://schemas.microsoft.com/office/drawing/2014/main" id="{0645D3CA-2E8D-923F-3F86-89FFA2298A6B}"/>
                </a:ext>
              </a:extLst>
            </p:cNvPr>
            <p:cNvSpPr/>
            <p:nvPr/>
          </p:nvSpPr>
          <p:spPr>
            <a:xfrm>
              <a:off x="227468" y="2422654"/>
              <a:ext cx="47617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0" y="0"/>
                  </a:moveTo>
                  <a:cubicBezTo>
                    <a:pt x="19383" y="1054"/>
                    <a:pt x="20460" y="1580"/>
                    <a:pt x="21600" y="2107"/>
                  </a:cubicBezTo>
                  <a:cubicBezTo>
                    <a:pt x="11718" y="21600"/>
                    <a:pt x="11718" y="21600"/>
                    <a:pt x="11718" y="21600"/>
                  </a:cubicBezTo>
                  <a:cubicBezTo>
                    <a:pt x="7284" y="20546"/>
                    <a:pt x="3294" y="17912"/>
                    <a:pt x="0" y="15278"/>
                  </a:cubicBezTo>
                  <a:lnTo>
                    <a:pt x="18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0;p36">
              <a:extLst>
                <a:ext uri="{FF2B5EF4-FFF2-40B4-BE49-F238E27FC236}">
                  <a16:creationId xmlns:a16="http://schemas.microsoft.com/office/drawing/2014/main" id="{DA5EB9FC-0B31-9634-3B85-45AA205BBB8E}"/>
                </a:ext>
              </a:extLst>
            </p:cNvPr>
            <p:cNvSpPr/>
            <p:nvPr/>
          </p:nvSpPr>
          <p:spPr>
            <a:xfrm>
              <a:off x="486170" y="2499611"/>
              <a:ext cx="295812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94" y="0"/>
                  </a:moveTo>
                  <a:cubicBezTo>
                    <a:pt x="17626" y="514"/>
                    <a:pt x="19562" y="514"/>
                    <a:pt x="21600" y="514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958" y="21600"/>
                    <a:pt x="6623" y="21086"/>
                    <a:pt x="0" y="19543"/>
                  </a:cubicBezTo>
                  <a:lnTo>
                    <a:pt x="15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1;p36">
              <a:extLst>
                <a:ext uri="{FF2B5EF4-FFF2-40B4-BE49-F238E27FC236}">
                  <a16:creationId xmlns:a16="http://schemas.microsoft.com/office/drawing/2014/main" id="{B6092DC4-B7BC-98C3-A944-6FE96FC3CE53}"/>
                </a:ext>
              </a:extLst>
            </p:cNvPr>
            <p:cNvSpPr/>
            <p:nvPr/>
          </p:nvSpPr>
          <p:spPr>
            <a:xfrm>
              <a:off x="971751" y="2758252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8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8229"/>
                    <a:pt x="20789" y="15429"/>
                    <a:pt x="19420" y="21600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55" y="4114"/>
                    <a:pt x="558" y="2057"/>
                    <a:pt x="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02;p36">
              <a:extLst>
                <a:ext uri="{FF2B5EF4-FFF2-40B4-BE49-F238E27FC236}">
                  <a16:creationId xmlns:a16="http://schemas.microsoft.com/office/drawing/2014/main" id="{FD657244-464C-7085-F08B-CDBF7E419B96}"/>
                </a:ext>
              </a:extLst>
            </p:cNvPr>
            <p:cNvSpPr/>
            <p:nvPr/>
          </p:nvSpPr>
          <p:spPr>
            <a:xfrm>
              <a:off x="926965" y="2698747"/>
              <a:ext cx="579258" cy="618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6" y="0"/>
                  </a:moveTo>
                  <a:cubicBezTo>
                    <a:pt x="21600" y="9818"/>
                    <a:pt x="21600" y="9818"/>
                    <a:pt x="21600" y="9818"/>
                  </a:cubicBezTo>
                  <a:cubicBezTo>
                    <a:pt x="20143" y="14400"/>
                    <a:pt x="17957" y="18327"/>
                    <a:pt x="15250" y="21600"/>
                  </a:cubicBezTo>
                  <a:cubicBezTo>
                    <a:pt x="0" y="3273"/>
                    <a:pt x="0" y="3273"/>
                    <a:pt x="0" y="3273"/>
                  </a:cubicBezTo>
                  <a:cubicBezTo>
                    <a:pt x="729" y="1964"/>
                    <a:pt x="1301" y="1309"/>
                    <a:pt x="1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3;p36">
              <a:extLst>
                <a:ext uri="{FF2B5EF4-FFF2-40B4-BE49-F238E27FC236}">
                  <a16:creationId xmlns:a16="http://schemas.microsoft.com/office/drawing/2014/main" id="{A3585123-48C7-B296-CA2F-A4F30CDF9ADC}"/>
                </a:ext>
              </a:extLst>
            </p:cNvPr>
            <p:cNvSpPr/>
            <p:nvPr/>
          </p:nvSpPr>
          <p:spPr>
            <a:xfrm>
              <a:off x="861553" y="2636071"/>
              <a:ext cx="474390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86" y="0"/>
                  </a:moveTo>
                  <a:cubicBezTo>
                    <a:pt x="21600" y="15278"/>
                    <a:pt x="21600" y="15278"/>
                    <a:pt x="21600" y="15278"/>
                  </a:cubicBezTo>
                  <a:cubicBezTo>
                    <a:pt x="18360" y="17912"/>
                    <a:pt x="14485" y="20020"/>
                    <a:pt x="10165" y="21600"/>
                  </a:cubicBezTo>
                  <a:cubicBezTo>
                    <a:pt x="0" y="1580"/>
                    <a:pt x="0" y="1580"/>
                    <a:pt x="0" y="1580"/>
                  </a:cubicBezTo>
                  <a:cubicBezTo>
                    <a:pt x="1144" y="1054"/>
                    <a:pt x="2160" y="527"/>
                    <a:pt x="2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4;p36">
              <a:extLst>
                <a:ext uri="{FF2B5EF4-FFF2-40B4-BE49-F238E27FC236}">
                  <a16:creationId xmlns:a16="http://schemas.microsoft.com/office/drawing/2014/main" id="{205C968A-737B-8602-CBFB-308279334943}"/>
                </a:ext>
              </a:extLst>
            </p:cNvPr>
            <p:cNvSpPr/>
            <p:nvPr/>
          </p:nvSpPr>
          <p:spPr>
            <a:xfrm>
              <a:off x="781997" y="2571014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74" y="0"/>
                  </a:moveTo>
                  <a:cubicBezTo>
                    <a:pt x="21600" y="19543"/>
                    <a:pt x="21600" y="19543"/>
                    <a:pt x="21600" y="19543"/>
                  </a:cubicBezTo>
                  <a:cubicBezTo>
                    <a:pt x="14931" y="20571"/>
                    <a:pt x="7665" y="21600"/>
                    <a:pt x="0" y="2160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991" y="514"/>
                    <a:pt x="3882" y="514"/>
                    <a:pt x="5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5;p36">
              <a:extLst>
                <a:ext uri="{FF2B5EF4-FFF2-40B4-BE49-F238E27FC236}">
                  <a16:creationId xmlns:a16="http://schemas.microsoft.com/office/drawing/2014/main" id="{4D027B01-A9DD-DB2B-448E-DC49D42085CE}"/>
                </a:ext>
              </a:extLst>
            </p:cNvPr>
            <p:cNvSpPr/>
            <p:nvPr/>
          </p:nvSpPr>
          <p:spPr>
            <a:xfrm>
              <a:off x="971751" y="1617376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8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7200"/>
                    <a:pt x="20789" y="15429"/>
                    <a:pt x="19420" y="21600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55" y="4114"/>
                    <a:pt x="558" y="2057"/>
                    <a:pt x="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6;p36">
              <a:extLst>
                <a:ext uri="{FF2B5EF4-FFF2-40B4-BE49-F238E27FC236}">
                  <a16:creationId xmlns:a16="http://schemas.microsoft.com/office/drawing/2014/main" id="{DD14DC8D-9CD6-3B91-FE14-2870BA75E985}"/>
                </a:ext>
              </a:extLst>
            </p:cNvPr>
            <p:cNvSpPr/>
            <p:nvPr/>
          </p:nvSpPr>
          <p:spPr>
            <a:xfrm>
              <a:off x="926965" y="1557874"/>
              <a:ext cx="579258" cy="618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6" y="0"/>
                  </a:moveTo>
                  <a:cubicBezTo>
                    <a:pt x="21600" y="9818"/>
                    <a:pt x="21600" y="9818"/>
                    <a:pt x="21600" y="9818"/>
                  </a:cubicBezTo>
                  <a:cubicBezTo>
                    <a:pt x="20143" y="14400"/>
                    <a:pt x="17957" y="18327"/>
                    <a:pt x="15250" y="21600"/>
                  </a:cubicBezTo>
                  <a:cubicBezTo>
                    <a:pt x="0" y="2618"/>
                    <a:pt x="0" y="2618"/>
                    <a:pt x="0" y="2618"/>
                  </a:cubicBezTo>
                  <a:cubicBezTo>
                    <a:pt x="729" y="1964"/>
                    <a:pt x="1301" y="1309"/>
                    <a:pt x="1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7;p36">
              <a:extLst>
                <a:ext uri="{FF2B5EF4-FFF2-40B4-BE49-F238E27FC236}">
                  <a16:creationId xmlns:a16="http://schemas.microsoft.com/office/drawing/2014/main" id="{FF401A64-F49B-EED1-CC90-5F3BC6A86627}"/>
                </a:ext>
              </a:extLst>
            </p:cNvPr>
            <p:cNvSpPr/>
            <p:nvPr/>
          </p:nvSpPr>
          <p:spPr>
            <a:xfrm>
              <a:off x="861553" y="1495989"/>
              <a:ext cx="474390" cy="74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86" y="0"/>
                  </a:moveTo>
                  <a:cubicBezTo>
                    <a:pt x="21600" y="15660"/>
                    <a:pt x="21600" y="15660"/>
                    <a:pt x="21600" y="15660"/>
                  </a:cubicBezTo>
                  <a:cubicBezTo>
                    <a:pt x="18360" y="18360"/>
                    <a:pt x="14485" y="20520"/>
                    <a:pt x="10165" y="21600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1144" y="1080"/>
                    <a:pt x="2160" y="540"/>
                    <a:pt x="2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08;p36">
              <a:extLst>
                <a:ext uri="{FF2B5EF4-FFF2-40B4-BE49-F238E27FC236}">
                  <a16:creationId xmlns:a16="http://schemas.microsoft.com/office/drawing/2014/main" id="{DE07DC08-4460-A36C-499A-B926C0A4F403}"/>
                </a:ext>
              </a:extLst>
            </p:cNvPr>
            <p:cNvSpPr/>
            <p:nvPr/>
          </p:nvSpPr>
          <p:spPr>
            <a:xfrm>
              <a:off x="781997" y="1430139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74" y="0"/>
                  </a:moveTo>
                  <a:cubicBezTo>
                    <a:pt x="21600" y="19029"/>
                    <a:pt x="21600" y="19029"/>
                    <a:pt x="21600" y="19029"/>
                  </a:cubicBezTo>
                  <a:cubicBezTo>
                    <a:pt x="14931" y="20571"/>
                    <a:pt x="7665" y="21600"/>
                    <a:pt x="0" y="2160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991" y="514"/>
                    <a:pt x="3882" y="514"/>
                    <a:pt x="5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9;p36">
              <a:extLst>
                <a:ext uri="{FF2B5EF4-FFF2-40B4-BE49-F238E27FC236}">
                  <a16:creationId xmlns:a16="http://schemas.microsoft.com/office/drawing/2014/main" id="{806C0F1D-7262-3DFA-B74F-F5F4661D47F7}"/>
                </a:ext>
              </a:extLst>
            </p:cNvPr>
            <p:cNvSpPr/>
            <p:nvPr/>
          </p:nvSpPr>
          <p:spPr>
            <a:xfrm>
              <a:off x="577947" y="1749075"/>
              <a:ext cx="396542" cy="574398"/>
            </a:xfrm>
            <a:custGeom>
              <a:avLst/>
              <a:gdLst/>
              <a:ahLst/>
              <a:cxnLst/>
              <a:rect l="l" t="t" r="r" b="b"/>
              <a:pathLst>
                <a:path w="20794" h="21600" extrusionOk="0">
                  <a:moveTo>
                    <a:pt x="20649" y="282"/>
                  </a:moveTo>
                  <a:cubicBezTo>
                    <a:pt x="20063" y="212"/>
                    <a:pt x="19331" y="71"/>
                    <a:pt x="18379" y="0"/>
                  </a:cubicBezTo>
                  <a:cubicBezTo>
                    <a:pt x="18379" y="2682"/>
                    <a:pt x="18379" y="2682"/>
                    <a:pt x="18379" y="2682"/>
                  </a:cubicBezTo>
                  <a:cubicBezTo>
                    <a:pt x="18159" y="2612"/>
                    <a:pt x="17866" y="2612"/>
                    <a:pt x="17573" y="2612"/>
                  </a:cubicBezTo>
                  <a:cubicBezTo>
                    <a:pt x="17354" y="2541"/>
                    <a:pt x="17061" y="2541"/>
                    <a:pt x="16841" y="2541"/>
                  </a:cubicBezTo>
                  <a:cubicBezTo>
                    <a:pt x="16548" y="2541"/>
                    <a:pt x="16329" y="2541"/>
                    <a:pt x="16109" y="2471"/>
                  </a:cubicBezTo>
                  <a:cubicBezTo>
                    <a:pt x="15889" y="2471"/>
                    <a:pt x="15670" y="2471"/>
                    <a:pt x="15450" y="2471"/>
                  </a:cubicBezTo>
                  <a:cubicBezTo>
                    <a:pt x="15230" y="2471"/>
                    <a:pt x="15084" y="2471"/>
                    <a:pt x="14864" y="2471"/>
                  </a:cubicBezTo>
                  <a:cubicBezTo>
                    <a:pt x="14864" y="5082"/>
                    <a:pt x="14864" y="5082"/>
                    <a:pt x="14864" y="5082"/>
                  </a:cubicBezTo>
                  <a:cubicBezTo>
                    <a:pt x="14791" y="5082"/>
                    <a:pt x="14791" y="5082"/>
                    <a:pt x="14718" y="5082"/>
                  </a:cubicBezTo>
                  <a:cubicBezTo>
                    <a:pt x="14498" y="5082"/>
                    <a:pt x="14278" y="5082"/>
                    <a:pt x="14059" y="5082"/>
                  </a:cubicBezTo>
                  <a:cubicBezTo>
                    <a:pt x="13839" y="5082"/>
                    <a:pt x="13619" y="5082"/>
                    <a:pt x="13400" y="5082"/>
                  </a:cubicBezTo>
                  <a:cubicBezTo>
                    <a:pt x="13180" y="5082"/>
                    <a:pt x="12960" y="5012"/>
                    <a:pt x="12741" y="5012"/>
                  </a:cubicBezTo>
                  <a:cubicBezTo>
                    <a:pt x="12521" y="5012"/>
                    <a:pt x="12228" y="5012"/>
                    <a:pt x="12009" y="5012"/>
                  </a:cubicBezTo>
                  <a:cubicBezTo>
                    <a:pt x="11789" y="5012"/>
                    <a:pt x="11569" y="5012"/>
                    <a:pt x="11276" y="5012"/>
                  </a:cubicBezTo>
                  <a:cubicBezTo>
                    <a:pt x="11130" y="5012"/>
                    <a:pt x="10983" y="5012"/>
                    <a:pt x="10764" y="5012"/>
                  </a:cubicBezTo>
                  <a:cubicBezTo>
                    <a:pt x="10764" y="7694"/>
                    <a:pt x="10764" y="7694"/>
                    <a:pt x="10764" y="7694"/>
                  </a:cubicBezTo>
                  <a:cubicBezTo>
                    <a:pt x="10691" y="7694"/>
                    <a:pt x="10617" y="7694"/>
                    <a:pt x="10544" y="7694"/>
                  </a:cubicBezTo>
                  <a:cubicBezTo>
                    <a:pt x="10251" y="7694"/>
                    <a:pt x="10032" y="7694"/>
                    <a:pt x="9739" y="7694"/>
                  </a:cubicBezTo>
                  <a:cubicBezTo>
                    <a:pt x="9446" y="7694"/>
                    <a:pt x="9080" y="7694"/>
                    <a:pt x="8787" y="7694"/>
                  </a:cubicBezTo>
                  <a:cubicBezTo>
                    <a:pt x="8421" y="7694"/>
                    <a:pt x="7981" y="7694"/>
                    <a:pt x="7615" y="7765"/>
                  </a:cubicBezTo>
                  <a:cubicBezTo>
                    <a:pt x="7249" y="7765"/>
                    <a:pt x="6956" y="7765"/>
                    <a:pt x="6590" y="7765"/>
                  </a:cubicBezTo>
                  <a:cubicBezTo>
                    <a:pt x="6590" y="10447"/>
                    <a:pt x="6590" y="10447"/>
                    <a:pt x="6590" y="10447"/>
                  </a:cubicBezTo>
                  <a:cubicBezTo>
                    <a:pt x="5565" y="10447"/>
                    <a:pt x="4687" y="10518"/>
                    <a:pt x="3808" y="10588"/>
                  </a:cubicBezTo>
                  <a:cubicBezTo>
                    <a:pt x="3588" y="10588"/>
                    <a:pt x="3369" y="10659"/>
                    <a:pt x="3149" y="10659"/>
                  </a:cubicBezTo>
                  <a:cubicBezTo>
                    <a:pt x="3149" y="13271"/>
                    <a:pt x="3149" y="13271"/>
                    <a:pt x="3149" y="13271"/>
                  </a:cubicBezTo>
                  <a:cubicBezTo>
                    <a:pt x="3002" y="13271"/>
                    <a:pt x="2929" y="13271"/>
                    <a:pt x="2783" y="13271"/>
                  </a:cubicBezTo>
                  <a:cubicBezTo>
                    <a:pt x="2563" y="13341"/>
                    <a:pt x="2343" y="13341"/>
                    <a:pt x="2124" y="13412"/>
                  </a:cubicBezTo>
                  <a:cubicBezTo>
                    <a:pt x="1977" y="13412"/>
                    <a:pt x="1758" y="13412"/>
                    <a:pt x="1611" y="13482"/>
                  </a:cubicBezTo>
                  <a:cubicBezTo>
                    <a:pt x="1465" y="13482"/>
                    <a:pt x="1318" y="13482"/>
                    <a:pt x="1245" y="13553"/>
                  </a:cubicBezTo>
                  <a:cubicBezTo>
                    <a:pt x="1099" y="13553"/>
                    <a:pt x="1026" y="13553"/>
                    <a:pt x="879" y="13553"/>
                  </a:cubicBezTo>
                  <a:cubicBezTo>
                    <a:pt x="879" y="13624"/>
                    <a:pt x="806" y="13624"/>
                    <a:pt x="806" y="13624"/>
                  </a:cubicBezTo>
                  <a:cubicBezTo>
                    <a:pt x="806" y="16306"/>
                    <a:pt x="806" y="16306"/>
                    <a:pt x="806" y="16306"/>
                  </a:cubicBezTo>
                  <a:cubicBezTo>
                    <a:pt x="806" y="16306"/>
                    <a:pt x="806" y="16306"/>
                    <a:pt x="806" y="16306"/>
                  </a:cubicBezTo>
                  <a:cubicBezTo>
                    <a:pt x="733" y="16306"/>
                    <a:pt x="659" y="16306"/>
                    <a:pt x="659" y="16306"/>
                  </a:cubicBezTo>
                  <a:cubicBezTo>
                    <a:pt x="586" y="16376"/>
                    <a:pt x="513" y="16376"/>
                    <a:pt x="440" y="16376"/>
                  </a:cubicBezTo>
                  <a:cubicBezTo>
                    <a:pt x="367" y="16447"/>
                    <a:pt x="293" y="16447"/>
                    <a:pt x="220" y="16447"/>
                  </a:cubicBezTo>
                  <a:cubicBezTo>
                    <a:pt x="220" y="16518"/>
                    <a:pt x="147" y="16518"/>
                    <a:pt x="147" y="16518"/>
                  </a:cubicBezTo>
                  <a:cubicBezTo>
                    <a:pt x="74" y="16518"/>
                    <a:pt x="74" y="16588"/>
                    <a:pt x="0" y="16588"/>
                  </a:cubicBezTo>
                  <a:cubicBezTo>
                    <a:pt x="0" y="16659"/>
                    <a:pt x="0" y="16659"/>
                    <a:pt x="0" y="16659"/>
                  </a:cubicBezTo>
                  <a:cubicBezTo>
                    <a:pt x="0" y="19341"/>
                    <a:pt x="0" y="19341"/>
                    <a:pt x="0" y="19341"/>
                  </a:cubicBezTo>
                  <a:cubicBezTo>
                    <a:pt x="806" y="21600"/>
                    <a:pt x="806" y="21600"/>
                    <a:pt x="806" y="21600"/>
                  </a:cubicBezTo>
                  <a:cubicBezTo>
                    <a:pt x="806" y="21600"/>
                    <a:pt x="-146" y="16447"/>
                    <a:pt x="9153" y="12424"/>
                  </a:cubicBezTo>
                  <a:cubicBezTo>
                    <a:pt x="9153" y="12424"/>
                    <a:pt x="9153" y="12424"/>
                    <a:pt x="9153" y="12424"/>
                  </a:cubicBezTo>
                  <a:cubicBezTo>
                    <a:pt x="19111" y="6494"/>
                    <a:pt x="21454" y="2753"/>
                    <a:pt x="20649" y="282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0;p36">
              <a:extLst>
                <a:ext uri="{FF2B5EF4-FFF2-40B4-BE49-F238E27FC236}">
                  <a16:creationId xmlns:a16="http://schemas.microsoft.com/office/drawing/2014/main" id="{1D6D3671-063F-BB92-E37E-31C8C3B7879D}"/>
                </a:ext>
              </a:extLst>
            </p:cNvPr>
            <p:cNvSpPr/>
            <p:nvPr/>
          </p:nvSpPr>
          <p:spPr>
            <a:xfrm>
              <a:off x="0" y="2263184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92" y="0"/>
                  </a:moveTo>
                  <a:cubicBezTo>
                    <a:pt x="20992" y="2057"/>
                    <a:pt x="21194" y="4114"/>
                    <a:pt x="21600" y="6171"/>
                  </a:cubicBezTo>
                  <a:cubicBezTo>
                    <a:pt x="2231" y="21600"/>
                    <a:pt x="2231" y="21600"/>
                    <a:pt x="2231" y="21600"/>
                  </a:cubicBezTo>
                  <a:cubicBezTo>
                    <a:pt x="811" y="15429"/>
                    <a:pt x="0" y="8229"/>
                    <a:pt x="0" y="0"/>
                  </a:cubicBezTo>
                  <a:lnTo>
                    <a:pt x="20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1;p36">
              <a:extLst>
                <a:ext uri="{FF2B5EF4-FFF2-40B4-BE49-F238E27FC236}">
                  <a16:creationId xmlns:a16="http://schemas.microsoft.com/office/drawing/2014/main" id="{9DE74E24-2ABD-6954-0BCE-993F810A148F}"/>
                </a:ext>
              </a:extLst>
            </p:cNvPr>
            <p:cNvSpPr/>
            <p:nvPr/>
          </p:nvSpPr>
          <p:spPr>
            <a:xfrm>
              <a:off x="61286" y="2272532"/>
              <a:ext cx="533304" cy="99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206"/>
                  </a:moveTo>
                  <a:lnTo>
                    <a:pt x="0" y="21600"/>
                  </a:lnTo>
                  <a:lnTo>
                    <a:pt x="0" y="6221"/>
                  </a:lnTo>
                  <a:lnTo>
                    <a:pt x="21600" y="0"/>
                  </a:lnTo>
                  <a:lnTo>
                    <a:pt x="21600" y="152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2;p36">
              <a:extLst>
                <a:ext uri="{FF2B5EF4-FFF2-40B4-BE49-F238E27FC236}">
                  <a16:creationId xmlns:a16="http://schemas.microsoft.com/office/drawing/2014/main" id="{A1BE63B7-2041-BA25-3ED9-818D38F4F346}"/>
                </a:ext>
              </a:extLst>
            </p:cNvPr>
            <p:cNvSpPr/>
            <p:nvPr/>
          </p:nvSpPr>
          <p:spPr>
            <a:xfrm>
              <a:off x="0" y="2251834"/>
              <a:ext cx="1566752" cy="748170"/>
            </a:xfrm>
            <a:custGeom>
              <a:avLst/>
              <a:gdLst/>
              <a:ahLst/>
              <a:cxnLst/>
              <a:rect l="l" t="t" r="r" b="b"/>
              <a:pathLst>
                <a:path w="21278" h="21600" extrusionOk="0">
                  <a:moveTo>
                    <a:pt x="21278" y="21600"/>
                  </a:moveTo>
                  <a:cubicBezTo>
                    <a:pt x="21278" y="14346"/>
                    <a:pt x="21278" y="14346"/>
                    <a:pt x="21278" y="14346"/>
                  </a:cubicBezTo>
                  <a:cubicBezTo>
                    <a:pt x="21278" y="14346"/>
                    <a:pt x="21278" y="14346"/>
                    <a:pt x="21278" y="14346"/>
                  </a:cubicBezTo>
                  <a:cubicBezTo>
                    <a:pt x="21278" y="14400"/>
                    <a:pt x="21240" y="14508"/>
                    <a:pt x="21221" y="14562"/>
                  </a:cubicBezTo>
                  <a:cubicBezTo>
                    <a:pt x="21202" y="14617"/>
                    <a:pt x="21183" y="14725"/>
                    <a:pt x="21145" y="14779"/>
                  </a:cubicBezTo>
                  <a:cubicBezTo>
                    <a:pt x="21107" y="14833"/>
                    <a:pt x="21069" y="14887"/>
                    <a:pt x="21012" y="14941"/>
                  </a:cubicBezTo>
                  <a:cubicBezTo>
                    <a:pt x="20974" y="14995"/>
                    <a:pt x="20917" y="15104"/>
                    <a:pt x="20841" y="15158"/>
                  </a:cubicBezTo>
                  <a:cubicBezTo>
                    <a:pt x="20785" y="15212"/>
                    <a:pt x="20709" y="15266"/>
                    <a:pt x="20633" y="15320"/>
                  </a:cubicBezTo>
                  <a:cubicBezTo>
                    <a:pt x="20576" y="15374"/>
                    <a:pt x="20538" y="15429"/>
                    <a:pt x="20462" y="15429"/>
                  </a:cubicBezTo>
                  <a:cubicBezTo>
                    <a:pt x="20462" y="13426"/>
                    <a:pt x="20462" y="13426"/>
                    <a:pt x="20462" y="13426"/>
                  </a:cubicBezTo>
                  <a:cubicBezTo>
                    <a:pt x="20443" y="13426"/>
                    <a:pt x="20405" y="13426"/>
                    <a:pt x="20386" y="13480"/>
                  </a:cubicBezTo>
                  <a:cubicBezTo>
                    <a:pt x="20273" y="13534"/>
                    <a:pt x="20178" y="13588"/>
                    <a:pt x="20064" y="13642"/>
                  </a:cubicBezTo>
                  <a:cubicBezTo>
                    <a:pt x="19931" y="13696"/>
                    <a:pt x="19798" y="13805"/>
                    <a:pt x="19666" y="13859"/>
                  </a:cubicBezTo>
                  <a:cubicBezTo>
                    <a:pt x="19514" y="13913"/>
                    <a:pt x="19343" y="13967"/>
                    <a:pt x="19173" y="14021"/>
                  </a:cubicBezTo>
                  <a:cubicBezTo>
                    <a:pt x="18964" y="14129"/>
                    <a:pt x="18736" y="14183"/>
                    <a:pt x="18509" y="14292"/>
                  </a:cubicBezTo>
                  <a:cubicBezTo>
                    <a:pt x="18395" y="14292"/>
                    <a:pt x="18262" y="14346"/>
                    <a:pt x="18149" y="14400"/>
                  </a:cubicBezTo>
                  <a:cubicBezTo>
                    <a:pt x="18149" y="12343"/>
                    <a:pt x="18149" y="12343"/>
                    <a:pt x="18149" y="12343"/>
                  </a:cubicBezTo>
                  <a:cubicBezTo>
                    <a:pt x="17921" y="12397"/>
                    <a:pt x="17712" y="12451"/>
                    <a:pt x="17466" y="12505"/>
                  </a:cubicBezTo>
                  <a:cubicBezTo>
                    <a:pt x="16669" y="12722"/>
                    <a:pt x="15740" y="12884"/>
                    <a:pt x="14754" y="12992"/>
                  </a:cubicBezTo>
                  <a:cubicBezTo>
                    <a:pt x="14735" y="12992"/>
                    <a:pt x="14735" y="12992"/>
                    <a:pt x="14735" y="12992"/>
                  </a:cubicBezTo>
                  <a:cubicBezTo>
                    <a:pt x="14735" y="10935"/>
                    <a:pt x="14735" y="10935"/>
                    <a:pt x="14735" y="10935"/>
                  </a:cubicBezTo>
                  <a:cubicBezTo>
                    <a:pt x="14413" y="10989"/>
                    <a:pt x="14090" y="10989"/>
                    <a:pt x="13749" y="11044"/>
                  </a:cubicBezTo>
                  <a:cubicBezTo>
                    <a:pt x="13370" y="11044"/>
                    <a:pt x="12971" y="11098"/>
                    <a:pt x="12554" y="11098"/>
                  </a:cubicBezTo>
                  <a:cubicBezTo>
                    <a:pt x="12270" y="11152"/>
                    <a:pt x="11966" y="11152"/>
                    <a:pt x="11663" y="11152"/>
                  </a:cubicBezTo>
                  <a:cubicBezTo>
                    <a:pt x="11397" y="11152"/>
                    <a:pt x="11132" y="11152"/>
                    <a:pt x="10866" y="11152"/>
                  </a:cubicBezTo>
                  <a:cubicBezTo>
                    <a:pt x="10772" y="11152"/>
                    <a:pt x="10696" y="11152"/>
                    <a:pt x="10620" y="11152"/>
                  </a:cubicBezTo>
                  <a:cubicBezTo>
                    <a:pt x="10620" y="9095"/>
                    <a:pt x="10620" y="9095"/>
                    <a:pt x="10620" y="9095"/>
                  </a:cubicBezTo>
                  <a:cubicBezTo>
                    <a:pt x="10449" y="9095"/>
                    <a:pt x="10278" y="9095"/>
                    <a:pt x="10108" y="9095"/>
                  </a:cubicBezTo>
                  <a:cubicBezTo>
                    <a:pt x="9861" y="9095"/>
                    <a:pt x="9634" y="9095"/>
                    <a:pt x="9387" y="9095"/>
                  </a:cubicBezTo>
                  <a:cubicBezTo>
                    <a:pt x="9160" y="9095"/>
                    <a:pt x="8932" y="9095"/>
                    <a:pt x="8704" y="9095"/>
                  </a:cubicBezTo>
                  <a:cubicBezTo>
                    <a:pt x="8496" y="9041"/>
                    <a:pt x="8268" y="9041"/>
                    <a:pt x="8041" y="9041"/>
                  </a:cubicBezTo>
                  <a:cubicBezTo>
                    <a:pt x="7832" y="9041"/>
                    <a:pt x="7605" y="8986"/>
                    <a:pt x="7396" y="8986"/>
                  </a:cubicBezTo>
                  <a:cubicBezTo>
                    <a:pt x="7168" y="8932"/>
                    <a:pt x="6941" y="8932"/>
                    <a:pt x="6732" y="8932"/>
                  </a:cubicBezTo>
                  <a:cubicBezTo>
                    <a:pt x="6694" y="8932"/>
                    <a:pt x="6637" y="8878"/>
                    <a:pt x="6599" y="8878"/>
                  </a:cubicBezTo>
                  <a:cubicBezTo>
                    <a:pt x="6599" y="6875"/>
                    <a:pt x="6599" y="6875"/>
                    <a:pt x="6599" y="6875"/>
                  </a:cubicBezTo>
                  <a:cubicBezTo>
                    <a:pt x="6410" y="6821"/>
                    <a:pt x="6239" y="6821"/>
                    <a:pt x="6068" y="6767"/>
                  </a:cubicBezTo>
                  <a:cubicBezTo>
                    <a:pt x="5841" y="6767"/>
                    <a:pt x="5613" y="6713"/>
                    <a:pt x="5386" y="6713"/>
                  </a:cubicBezTo>
                  <a:cubicBezTo>
                    <a:pt x="5158" y="6659"/>
                    <a:pt x="4912" y="6605"/>
                    <a:pt x="4684" y="6550"/>
                  </a:cubicBezTo>
                  <a:cubicBezTo>
                    <a:pt x="4438" y="6496"/>
                    <a:pt x="4172" y="6442"/>
                    <a:pt x="3926" y="6388"/>
                  </a:cubicBezTo>
                  <a:cubicBezTo>
                    <a:pt x="3641" y="6334"/>
                    <a:pt x="3357" y="6280"/>
                    <a:pt x="3091" y="6226"/>
                  </a:cubicBezTo>
                  <a:cubicBezTo>
                    <a:pt x="3091" y="4168"/>
                    <a:pt x="3091" y="4168"/>
                    <a:pt x="3091" y="4168"/>
                  </a:cubicBezTo>
                  <a:cubicBezTo>
                    <a:pt x="2143" y="3898"/>
                    <a:pt x="1365" y="3573"/>
                    <a:pt x="834" y="3194"/>
                  </a:cubicBezTo>
                  <a:cubicBezTo>
                    <a:pt x="834" y="1191"/>
                    <a:pt x="834" y="1191"/>
                    <a:pt x="834" y="1191"/>
                  </a:cubicBezTo>
                  <a:cubicBezTo>
                    <a:pt x="303" y="812"/>
                    <a:pt x="0" y="433"/>
                    <a:pt x="0" y="0"/>
                  </a:cubicBezTo>
                  <a:cubicBezTo>
                    <a:pt x="0" y="5359"/>
                    <a:pt x="0" y="5359"/>
                    <a:pt x="0" y="5359"/>
                  </a:cubicBezTo>
                  <a:cubicBezTo>
                    <a:pt x="0" y="12397"/>
                    <a:pt x="6220" y="15862"/>
                    <a:pt x="13768" y="18027"/>
                  </a:cubicBezTo>
                  <a:cubicBezTo>
                    <a:pt x="21600" y="20301"/>
                    <a:pt x="21183" y="20842"/>
                    <a:pt x="21278" y="2160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3;p36">
              <a:extLst>
                <a:ext uri="{FF2B5EF4-FFF2-40B4-BE49-F238E27FC236}">
                  <a16:creationId xmlns:a16="http://schemas.microsoft.com/office/drawing/2014/main" id="{F29153ED-7590-06D5-24CF-F7DBFC7C784E}"/>
                </a:ext>
              </a:extLst>
            </p:cNvPr>
            <p:cNvSpPr/>
            <p:nvPr/>
          </p:nvSpPr>
          <p:spPr>
            <a:xfrm>
              <a:off x="745281" y="1617376"/>
              <a:ext cx="812646" cy="4617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31" y="3688"/>
                  </a:moveTo>
                  <a:cubicBezTo>
                    <a:pt x="11505" y="3161"/>
                    <a:pt x="11505" y="3161"/>
                    <a:pt x="11505" y="3161"/>
                  </a:cubicBezTo>
                  <a:cubicBezTo>
                    <a:pt x="6049" y="0"/>
                    <a:pt x="6049" y="0"/>
                    <a:pt x="6049" y="0"/>
                  </a:cubicBezTo>
                  <a:cubicBezTo>
                    <a:pt x="557" y="1229"/>
                    <a:pt x="557" y="1229"/>
                    <a:pt x="557" y="1229"/>
                  </a:cubicBezTo>
                  <a:cubicBezTo>
                    <a:pt x="557" y="1229"/>
                    <a:pt x="5159" y="1844"/>
                    <a:pt x="5827" y="6498"/>
                  </a:cubicBezTo>
                  <a:cubicBezTo>
                    <a:pt x="5827" y="6673"/>
                    <a:pt x="5827" y="6761"/>
                    <a:pt x="5864" y="6849"/>
                  </a:cubicBezTo>
                  <a:cubicBezTo>
                    <a:pt x="5864" y="6937"/>
                    <a:pt x="5864" y="6937"/>
                    <a:pt x="5864" y="6937"/>
                  </a:cubicBezTo>
                  <a:cubicBezTo>
                    <a:pt x="5864" y="7024"/>
                    <a:pt x="5864" y="7112"/>
                    <a:pt x="5864" y="7200"/>
                  </a:cubicBezTo>
                  <a:cubicBezTo>
                    <a:pt x="5864" y="7288"/>
                    <a:pt x="5901" y="7288"/>
                    <a:pt x="5901" y="7376"/>
                  </a:cubicBezTo>
                  <a:cubicBezTo>
                    <a:pt x="5901" y="7463"/>
                    <a:pt x="5901" y="7551"/>
                    <a:pt x="5901" y="7639"/>
                  </a:cubicBezTo>
                  <a:cubicBezTo>
                    <a:pt x="5901" y="7639"/>
                    <a:pt x="5901" y="7639"/>
                    <a:pt x="5901" y="7727"/>
                  </a:cubicBezTo>
                  <a:cubicBezTo>
                    <a:pt x="5901" y="7815"/>
                    <a:pt x="5901" y="7990"/>
                    <a:pt x="5901" y="8078"/>
                  </a:cubicBezTo>
                  <a:cubicBezTo>
                    <a:pt x="5901" y="8078"/>
                    <a:pt x="5864" y="8166"/>
                    <a:pt x="5864" y="8166"/>
                  </a:cubicBezTo>
                  <a:cubicBezTo>
                    <a:pt x="5864" y="8254"/>
                    <a:pt x="5864" y="8429"/>
                    <a:pt x="5864" y="8517"/>
                  </a:cubicBezTo>
                  <a:cubicBezTo>
                    <a:pt x="5864" y="8517"/>
                    <a:pt x="5864" y="8605"/>
                    <a:pt x="5864" y="8605"/>
                  </a:cubicBezTo>
                  <a:cubicBezTo>
                    <a:pt x="5827" y="8693"/>
                    <a:pt x="5827" y="8780"/>
                    <a:pt x="5827" y="8868"/>
                  </a:cubicBezTo>
                  <a:cubicBezTo>
                    <a:pt x="5827" y="8956"/>
                    <a:pt x="5790" y="9044"/>
                    <a:pt x="5790" y="9044"/>
                  </a:cubicBezTo>
                  <a:cubicBezTo>
                    <a:pt x="5790" y="9132"/>
                    <a:pt x="5753" y="9307"/>
                    <a:pt x="5753" y="9395"/>
                  </a:cubicBezTo>
                  <a:cubicBezTo>
                    <a:pt x="5753" y="9483"/>
                    <a:pt x="5753" y="9483"/>
                    <a:pt x="5753" y="9483"/>
                  </a:cubicBezTo>
                  <a:cubicBezTo>
                    <a:pt x="5715" y="9659"/>
                    <a:pt x="5678" y="9746"/>
                    <a:pt x="5641" y="9922"/>
                  </a:cubicBezTo>
                  <a:cubicBezTo>
                    <a:pt x="5641" y="10010"/>
                    <a:pt x="5641" y="10010"/>
                    <a:pt x="5641" y="10098"/>
                  </a:cubicBezTo>
                  <a:cubicBezTo>
                    <a:pt x="5604" y="10185"/>
                    <a:pt x="5567" y="10273"/>
                    <a:pt x="5567" y="10361"/>
                  </a:cubicBezTo>
                  <a:cubicBezTo>
                    <a:pt x="5530" y="10449"/>
                    <a:pt x="5530" y="10537"/>
                    <a:pt x="5530" y="10537"/>
                  </a:cubicBezTo>
                  <a:cubicBezTo>
                    <a:pt x="5493" y="10712"/>
                    <a:pt x="5456" y="10800"/>
                    <a:pt x="5419" y="10888"/>
                  </a:cubicBezTo>
                  <a:cubicBezTo>
                    <a:pt x="5419" y="10976"/>
                    <a:pt x="5419" y="10976"/>
                    <a:pt x="5381" y="11063"/>
                  </a:cubicBezTo>
                  <a:cubicBezTo>
                    <a:pt x="5344" y="11239"/>
                    <a:pt x="5307" y="11415"/>
                    <a:pt x="5233" y="11590"/>
                  </a:cubicBezTo>
                  <a:cubicBezTo>
                    <a:pt x="5233" y="11678"/>
                    <a:pt x="5233" y="11678"/>
                    <a:pt x="5233" y="11678"/>
                  </a:cubicBezTo>
                  <a:cubicBezTo>
                    <a:pt x="5159" y="11766"/>
                    <a:pt x="5122" y="11941"/>
                    <a:pt x="5085" y="12117"/>
                  </a:cubicBezTo>
                  <a:cubicBezTo>
                    <a:pt x="5047" y="12117"/>
                    <a:pt x="5047" y="12205"/>
                    <a:pt x="5010" y="12293"/>
                  </a:cubicBezTo>
                  <a:cubicBezTo>
                    <a:pt x="4973" y="12380"/>
                    <a:pt x="4936" y="12468"/>
                    <a:pt x="4899" y="12644"/>
                  </a:cubicBezTo>
                  <a:cubicBezTo>
                    <a:pt x="4862" y="12732"/>
                    <a:pt x="4862" y="12732"/>
                    <a:pt x="4825" y="12820"/>
                  </a:cubicBezTo>
                  <a:cubicBezTo>
                    <a:pt x="4751" y="12995"/>
                    <a:pt x="4713" y="13083"/>
                    <a:pt x="4639" y="13259"/>
                  </a:cubicBezTo>
                  <a:cubicBezTo>
                    <a:pt x="4639" y="13259"/>
                    <a:pt x="4602" y="13346"/>
                    <a:pt x="4602" y="13346"/>
                  </a:cubicBezTo>
                  <a:cubicBezTo>
                    <a:pt x="4528" y="13522"/>
                    <a:pt x="4454" y="13785"/>
                    <a:pt x="4379" y="13961"/>
                  </a:cubicBezTo>
                  <a:cubicBezTo>
                    <a:pt x="4342" y="13961"/>
                    <a:pt x="4305" y="14049"/>
                    <a:pt x="4305" y="14137"/>
                  </a:cubicBezTo>
                  <a:cubicBezTo>
                    <a:pt x="4231" y="14224"/>
                    <a:pt x="4157" y="14400"/>
                    <a:pt x="4082" y="14576"/>
                  </a:cubicBezTo>
                  <a:cubicBezTo>
                    <a:pt x="4082" y="14663"/>
                    <a:pt x="4045" y="14663"/>
                    <a:pt x="4008" y="14751"/>
                  </a:cubicBezTo>
                  <a:cubicBezTo>
                    <a:pt x="3934" y="14927"/>
                    <a:pt x="3860" y="15015"/>
                    <a:pt x="3786" y="15190"/>
                  </a:cubicBezTo>
                  <a:cubicBezTo>
                    <a:pt x="3748" y="15278"/>
                    <a:pt x="3748" y="15366"/>
                    <a:pt x="3711" y="15366"/>
                  </a:cubicBezTo>
                  <a:cubicBezTo>
                    <a:pt x="3600" y="15629"/>
                    <a:pt x="3489" y="15805"/>
                    <a:pt x="3377" y="15980"/>
                  </a:cubicBezTo>
                  <a:cubicBezTo>
                    <a:pt x="3340" y="16068"/>
                    <a:pt x="3340" y="16068"/>
                    <a:pt x="3340" y="16068"/>
                  </a:cubicBezTo>
                  <a:cubicBezTo>
                    <a:pt x="3266" y="16244"/>
                    <a:pt x="3155" y="16507"/>
                    <a:pt x="3043" y="16683"/>
                  </a:cubicBezTo>
                  <a:cubicBezTo>
                    <a:pt x="3006" y="16771"/>
                    <a:pt x="2969" y="16859"/>
                    <a:pt x="2932" y="16859"/>
                  </a:cubicBezTo>
                  <a:cubicBezTo>
                    <a:pt x="2821" y="17034"/>
                    <a:pt x="2746" y="17210"/>
                    <a:pt x="2635" y="17385"/>
                  </a:cubicBezTo>
                  <a:cubicBezTo>
                    <a:pt x="2598" y="17473"/>
                    <a:pt x="2561" y="17561"/>
                    <a:pt x="2524" y="17561"/>
                  </a:cubicBezTo>
                  <a:cubicBezTo>
                    <a:pt x="2412" y="17824"/>
                    <a:pt x="2301" y="18000"/>
                    <a:pt x="2190" y="18176"/>
                  </a:cubicBezTo>
                  <a:cubicBezTo>
                    <a:pt x="2153" y="18176"/>
                    <a:pt x="2153" y="18263"/>
                    <a:pt x="2115" y="18351"/>
                  </a:cubicBezTo>
                  <a:cubicBezTo>
                    <a:pt x="1967" y="18527"/>
                    <a:pt x="1819" y="18790"/>
                    <a:pt x="1670" y="19054"/>
                  </a:cubicBezTo>
                  <a:cubicBezTo>
                    <a:pt x="1633" y="19054"/>
                    <a:pt x="1596" y="19141"/>
                    <a:pt x="1559" y="19229"/>
                  </a:cubicBezTo>
                  <a:cubicBezTo>
                    <a:pt x="1447" y="19405"/>
                    <a:pt x="1336" y="19580"/>
                    <a:pt x="1188" y="19756"/>
                  </a:cubicBezTo>
                  <a:cubicBezTo>
                    <a:pt x="1151" y="19844"/>
                    <a:pt x="1076" y="19932"/>
                    <a:pt x="1039" y="20020"/>
                  </a:cubicBezTo>
                  <a:cubicBezTo>
                    <a:pt x="928" y="20195"/>
                    <a:pt x="816" y="20371"/>
                    <a:pt x="668" y="20546"/>
                  </a:cubicBezTo>
                  <a:cubicBezTo>
                    <a:pt x="631" y="20634"/>
                    <a:pt x="594" y="20722"/>
                    <a:pt x="520" y="20810"/>
                  </a:cubicBezTo>
                  <a:cubicBezTo>
                    <a:pt x="334" y="21073"/>
                    <a:pt x="186" y="21337"/>
                    <a:pt x="0" y="21600"/>
                  </a:cubicBezTo>
                  <a:cubicBezTo>
                    <a:pt x="1410" y="20107"/>
                    <a:pt x="21600" y="14576"/>
                    <a:pt x="21600" y="12117"/>
                  </a:cubicBezTo>
                  <a:cubicBezTo>
                    <a:pt x="21600" y="3688"/>
                    <a:pt x="21600" y="3688"/>
                    <a:pt x="21600" y="3688"/>
                  </a:cubicBezTo>
                  <a:lnTo>
                    <a:pt x="11431" y="368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4;p36">
              <a:extLst>
                <a:ext uri="{FF2B5EF4-FFF2-40B4-BE49-F238E27FC236}">
                  <a16:creationId xmlns:a16="http://schemas.microsoft.com/office/drawing/2014/main" id="{572C5657-1AF2-8613-5B61-3AB848047923}"/>
                </a:ext>
              </a:extLst>
            </p:cNvPr>
            <p:cNvSpPr/>
            <p:nvPr/>
          </p:nvSpPr>
          <p:spPr>
            <a:xfrm>
              <a:off x="911643" y="1668709"/>
              <a:ext cx="508572" cy="539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10" y="0"/>
                  </a:moveTo>
                  <a:cubicBezTo>
                    <a:pt x="17980" y="2979"/>
                    <a:pt x="20116" y="6703"/>
                    <a:pt x="21600" y="11172"/>
                  </a:cubicBezTo>
                  <a:cubicBezTo>
                    <a:pt x="1662" y="21600"/>
                    <a:pt x="1662" y="21600"/>
                    <a:pt x="1662" y="21600"/>
                  </a:cubicBezTo>
                  <a:cubicBezTo>
                    <a:pt x="1246" y="20855"/>
                    <a:pt x="712" y="19366"/>
                    <a:pt x="0" y="18621"/>
                  </a:cubicBezTo>
                  <a:lnTo>
                    <a:pt x="15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5;p36">
              <a:extLst>
                <a:ext uri="{FF2B5EF4-FFF2-40B4-BE49-F238E27FC236}">
                  <a16:creationId xmlns:a16="http://schemas.microsoft.com/office/drawing/2014/main" id="{4B6EE7BF-61F4-F3E0-A32A-5F817FE5E071}"/>
                </a:ext>
              </a:extLst>
            </p:cNvPr>
            <p:cNvSpPr/>
            <p:nvPr/>
          </p:nvSpPr>
          <p:spPr>
            <a:xfrm>
              <a:off x="783175" y="692857"/>
              <a:ext cx="297594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707" y="0"/>
                    <a:pt x="14907" y="1029"/>
                    <a:pt x="21600" y="2571"/>
                  </a:cubicBezTo>
                  <a:cubicBezTo>
                    <a:pt x="5679" y="21600"/>
                    <a:pt x="5679" y="21600"/>
                    <a:pt x="5679" y="21600"/>
                  </a:cubicBezTo>
                  <a:cubicBezTo>
                    <a:pt x="3955" y="21600"/>
                    <a:pt x="2028" y="21086"/>
                    <a:pt x="0" y="210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6;p36">
              <a:extLst>
                <a:ext uri="{FF2B5EF4-FFF2-40B4-BE49-F238E27FC236}">
                  <a16:creationId xmlns:a16="http://schemas.microsoft.com/office/drawing/2014/main" id="{004933F1-8B07-D54C-3D68-20D6E0DFCF2C}"/>
                </a:ext>
              </a:extLst>
            </p:cNvPr>
            <p:cNvSpPr/>
            <p:nvPr/>
          </p:nvSpPr>
          <p:spPr>
            <a:xfrm>
              <a:off x="861553" y="630974"/>
              <a:ext cx="47617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45" y="0"/>
                  </a:moveTo>
                  <a:cubicBezTo>
                    <a:pt x="14316" y="1580"/>
                    <a:pt x="18306" y="3688"/>
                    <a:pt x="21600" y="6322"/>
                  </a:cubicBezTo>
                  <a:cubicBezTo>
                    <a:pt x="3104" y="21600"/>
                    <a:pt x="3104" y="21600"/>
                    <a:pt x="3104" y="21600"/>
                  </a:cubicBezTo>
                  <a:cubicBezTo>
                    <a:pt x="2217" y="20546"/>
                    <a:pt x="1140" y="20020"/>
                    <a:pt x="0" y="20020"/>
                  </a:cubicBezTo>
                  <a:lnTo>
                    <a:pt x="9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7;p36">
              <a:extLst>
                <a:ext uri="{FF2B5EF4-FFF2-40B4-BE49-F238E27FC236}">
                  <a16:creationId xmlns:a16="http://schemas.microsoft.com/office/drawing/2014/main" id="{5FD1FC3C-CCD0-BAEE-EAC7-9D7E498E39C0}"/>
                </a:ext>
              </a:extLst>
            </p:cNvPr>
            <p:cNvSpPr/>
            <p:nvPr/>
          </p:nvSpPr>
          <p:spPr>
            <a:xfrm>
              <a:off x="928733" y="581784"/>
              <a:ext cx="576342" cy="64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24" y="0"/>
                  </a:moveTo>
                  <a:cubicBezTo>
                    <a:pt x="17991" y="3176"/>
                    <a:pt x="20136" y="6988"/>
                    <a:pt x="21600" y="11435"/>
                  </a:cubicBezTo>
                  <a:cubicBezTo>
                    <a:pt x="1674" y="21600"/>
                    <a:pt x="1674" y="21600"/>
                    <a:pt x="1674" y="21600"/>
                  </a:cubicBezTo>
                  <a:cubicBezTo>
                    <a:pt x="1255" y="20329"/>
                    <a:pt x="680" y="19059"/>
                    <a:pt x="0" y="18424"/>
                  </a:cubicBezTo>
                  <a:lnTo>
                    <a:pt x="15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8;p36">
              <a:extLst>
                <a:ext uri="{FF2B5EF4-FFF2-40B4-BE49-F238E27FC236}">
                  <a16:creationId xmlns:a16="http://schemas.microsoft.com/office/drawing/2014/main" id="{833E0277-E204-D322-2BA0-20D7A526F843}"/>
                </a:ext>
              </a:extLst>
            </p:cNvPr>
            <p:cNvSpPr/>
            <p:nvPr/>
          </p:nvSpPr>
          <p:spPr>
            <a:xfrm>
              <a:off x="973519" y="544495"/>
              <a:ext cx="592812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64" y="0"/>
                  </a:moveTo>
                  <a:cubicBezTo>
                    <a:pt x="20787" y="7200"/>
                    <a:pt x="21600" y="14400"/>
                    <a:pt x="21600" y="21600"/>
                  </a:cubicBezTo>
                  <a:cubicBezTo>
                    <a:pt x="559" y="21600"/>
                    <a:pt x="559" y="21600"/>
                    <a:pt x="559" y="21600"/>
                  </a:cubicBezTo>
                  <a:cubicBezTo>
                    <a:pt x="559" y="19543"/>
                    <a:pt x="356" y="17486"/>
                    <a:pt x="0" y="16457"/>
                  </a:cubicBezTo>
                  <a:lnTo>
                    <a:pt x="19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19;p36">
              <a:extLst>
                <a:ext uri="{FF2B5EF4-FFF2-40B4-BE49-F238E27FC236}">
                  <a16:creationId xmlns:a16="http://schemas.microsoft.com/office/drawing/2014/main" id="{FD298F91-6123-C936-51A3-3B1FCC519262}"/>
                </a:ext>
              </a:extLst>
            </p:cNvPr>
            <p:cNvSpPr/>
            <p:nvPr/>
          </p:nvSpPr>
          <p:spPr>
            <a:xfrm>
              <a:off x="480278" y="764261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086"/>
                    <a:pt x="21600" y="21086"/>
                    <a:pt x="21600" y="21086"/>
                  </a:cubicBezTo>
                  <a:cubicBezTo>
                    <a:pt x="19609" y="21086"/>
                    <a:pt x="17718" y="21086"/>
                    <a:pt x="15926" y="21600"/>
                  </a:cubicBezTo>
                  <a:cubicBezTo>
                    <a:pt x="0" y="2571"/>
                    <a:pt x="0" y="2571"/>
                    <a:pt x="0" y="2571"/>
                  </a:cubicBezTo>
                  <a:cubicBezTo>
                    <a:pt x="6669" y="1029"/>
                    <a:pt x="13935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0;p36">
              <a:extLst>
                <a:ext uri="{FF2B5EF4-FFF2-40B4-BE49-F238E27FC236}">
                  <a16:creationId xmlns:a16="http://schemas.microsoft.com/office/drawing/2014/main" id="{EB130FD3-E2EE-C660-172D-9D4153AF7AB6}"/>
                </a:ext>
              </a:extLst>
            </p:cNvPr>
            <p:cNvSpPr/>
            <p:nvPr/>
          </p:nvSpPr>
          <p:spPr>
            <a:xfrm>
              <a:off x="230414" y="842805"/>
              <a:ext cx="47320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05" y="0"/>
                  </a:moveTo>
                  <a:cubicBezTo>
                    <a:pt x="21600" y="20020"/>
                    <a:pt x="21600" y="20020"/>
                    <a:pt x="21600" y="20020"/>
                  </a:cubicBezTo>
                  <a:cubicBezTo>
                    <a:pt x="20517" y="20020"/>
                    <a:pt x="19497" y="21073"/>
                    <a:pt x="18605" y="21600"/>
                  </a:cubicBezTo>
                  <a:cubicBezTo>
                    <a:pt x="0" y="6322"/>
                    <a:pt x="0" y="6322"/>
                    <a:pt x="0" y="6322"/>
                  </a:cubicBezTo>
                  <a:cubicBezTo>
                    <a:pt x="3250" y="3688"/>
                    <a:pt x="7136" y="1580"/>
                    <a:pt x="1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1;p36">
              <a:extLst>
                <a:ext uri="{FF2B5EF4-FFF2-40B4-BE49-F238E27FC236}">
                  <a16:creationId xmlns:a16="http://schemas.microsoft.com/office/drawing/2014/main" id="{55D96EC6-D7C1-6549-5850-9981EC185815}"/>
                </a:ext>
              </a:extLst>
            </p:cNvPr>
            <p:cNvSpPr/>
            <p:nvPr/>
          </p:nvSpPr>
          <p:spPr>
            <a:xfrm>
              <a:off x="58930" y="934838"/>
              <a:ext cx="579258" cy="63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02" y="0"/>
                  </a:moveTo>
                  <a:cubicBezTo>
                    <a:pt x="21600" y="18424"/>
                    <a:pt x="21600" y="18424"/>
                    <a:pt x="21600" y="18424"/>
                  </a:cubicBezTo>
                  <a:cubicBezTo>
                    <a:pt x="20871" y="19059"/>
                    <a:pt x="20351" y="20329"/>
                    <a:pt x="19934" y="21600"/>
                  </a:cubicBezTo>
                  <a:cubicBezTo>
                    <a:pt x="0" y="11435"/>
                    <a:pt x="0" y="11435"/>
                    <a:pt x="0" y="11435"/>
                  </a:cubicBezTo>
                  <a:cubicBezTo>
                    <a:pt x="1457" y="6988"/>
                    <a:pt x="3643" y="3176"/>
                    <a:pt x="6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2;p36">
              <a:extLst>
                <a:ext uri="{FF2B5EF4-FFF2-40B4-BE49-F238E27FC236}">
                  <a16:creationId xmlns:a16="http://schemas.microsoft.com/office/drawing/2014/main" id="{32F3E49F-03F8-B759-92B1-A14B634C3479}"/>
                </a:ext>
              </a:extLst>
            </p:cNvPr>
            <p:cNvSpPr/>
            <p:nvPr/>
          </p:nvSpPr>
          <p:spPr>
            <a:xfrm>
              <a:off x="0" y="1039562"/>
              <a:ext cx="593406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5" y="0"/>
                  </a:moveTo>
                  <a:cubicBezTo>
                    <a:pt x="762" y="7200"/>
                    <a:pt x="0" y="14400"/>
                    <a:pt x="0" y="21600"/>
                  </a:cubicBezTo>
                  <a:cubicBezTo>
                    <a:pt x="21041" y="21600"/>
                    <a:pt x="21041" y="21600"/>
                    <a:pt x="21041" y="21600"/>
                  </a:cubicBezTo>
                  <a:cubicBezTo>
                    <a:pt x="21041" y="19543"/>
                    <a:pt x="21244" y="18514"/>
                    <a:pt x="21600" y="1645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3;p36">
              <a:extLst>
                <a:ext uri="{FF2B5EF4-FFF2-40B4-BE49-F238E27FC236}">
                  <a16:creationId xmlns:a16="http://schemas.microsoft.com/office/drawing/2014/main" id="{6A84521A-8DF4-DCF1-98D3-6B364567722B}"/>
                </a:ext>
              </a:extLst>
            </p:cNvPr>
            <p:cNvSpPr/>
            <p:nvPr/>
          </p:nvSpPr>
          <p:spPr>
            <a:xfrm>
              <a:off x="0" y="1079232"/>
              <a:ext cx="578100" cy="71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4;p36">
              <a:extLst>
                <a:ext uri="{FF2B5EF4-FFF2-40B4-BE49-F238E27FC236}">
                  <a16:creationId xmlns:a16="http://schemas.microsoft.com/office/drawing/2014/main" id="{7A3B5519-4D2A-29AE-51BD-443CF3491696}"/>
                </a:ext>
              </a:extLst>
            </p:cNvPr>
            <p:cNvSpPr/>
            <p:nvPr/>
          </p:nvSpPr>
          <p:spPr>
            <a:xfrm>
              <a:off x="58930" y="970539"/>
              <a:ext cx="534492" cy="99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5034"/>
                  </a:lnTo>
                  <a:lnTo>
                    <a:pt x="0" y="0"/>
                  </a:lnTo>
                  <a:lnTo>
                    <a:pt x="21600" y="604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5;p36">
              <a:extLst>
                <a:ext uri="{FF2B5EF4-FFF2-40B4-BE49-F238E27FC236}">
                  <a16:creationId xmlns:a16="http://schemas.microsoft.com/office/drawing/2014/main" id="{B073C333-4FD8-0041-87D7-B1FBBE2CB805}"/>
                </a:ext>
              </a:extLst>
            </p:cNvPr>
            <p:cNvSpPr/>
            <p:nvPr/>
          </p:nvSpPr>
          <p:spPr>
            <a:xfrm>
              <a:off x="230414" y="865020"/>
              <a:ext cx="407808" cy="126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1955"/>
                  </a:lnTo>
                  <a:lnTo>
                    <a:pt x="0" y="0"/>
                  </a:lnTo>
                  <a:lnTo>
                    <a:pt x="21600" y="937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6;p36">
              <a:extLst>
                <a:ext uri="{FF2B5EF4-FFF2-40B4-BE49-F238E27FC236}">
                  <a16:creationId xmlns:a16="http://schemas.microsoft.com/office/drawing/2014/main" id="{4E5AA232-A6EA-8E38-5EFA-B886397A5E27}"/>
                </a:ext>
              </a:extLst>
            </p:cNvPr>
            <p:cNvSpPr/>
            <p:nvPr/>
          </p:nvSpPr>
          <p:spPr>
            <a:xfrm>
              <a:off x="480278" y="771402"/>
              <a:ext cx="223344" cy="142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10800"/>
                  </a:lnTo>
                  <a:lnTo>
                    <a:pt x="0" y="0"/>
                  </a:lnTo>
                  <a:lnTo>
                    <a:pt x="21600" y="108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7;p36">
              <a:extLst>
                <a:ext uri="{FF2B5EF4-FFF2-40B4-BE49-F238E27FC236}">
                  <a16:creationId xmlns:a16="http://schemas.microsoft.com/office/drawing/2014/main" id="{5C29BDC4-0359-1763-CF8D-6ACDA4DB789A}"/>
                </a:ext>
              </a:extLst>
            </p:cNvPr>
            <p:cNvSpPr/>
            <p:nvPr/>
          </p:nvSpPr>
          <p:spPr>
            <a:xfrm>
              <a:off x="227468" y="1240286"/>
              <a:ext cx="410724" cy="1237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185"/>
                  </a:moveTo>
                  <a:lnTo>
                    <a:pt x="0" y="21600"/>
                  </a:lnTo>
                  <a:lnTo>
                    <a:pt x="0" y="9554"/>
                  </a:lnTo>
                  <a:lnTo>
                    <a:pt x="21600" y="0"/>
                  </a:lnTo>
                  <a:lnTo>
                    <a:pt x="21600" y="121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8;p36">
              <a:extLst>
                <a:ext uri="{FF2B5EF4-FFF2-40B4-BE49-F238E27FC236}">
                  <a16:creationId xmlns:a16="http://schemas.microsoft.com/office/drawing/2014/main" id="{83E0A7A1-82DC-2732-51D3-EA4303E5CBB5}"/>
                </a:ext>
              </a:extLst>
            </p:cNvPr>
            <p:cNvSpPr/>
            <p:nvPr/>
          </p:nvSpPr>
          <p:spPr>
            <a:xfrm>
              <a:off x="486170" y="1317244"/>
              <a:ext cx="217458" cy="141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679"/>
                  </a:moveTo>
                  <a:lnTo>
                    <a:pt x="0" y="21600"/>
                  </a:lnTo>
                  <a:lnTo>
                    <a:pt x="0" y="10679"/>
                  </a:lnTo>
                  <a:lnTo>
                    <a:pt x="21600" y="0"/>
                  </a:lnTo>
                  <a:lnTo>
                    <a:pt x="21600" y="106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29;p36">
              <a:extLst>
                <a:ext uri="{FF2B5EF4-FFF2-40B4-BE49-F238E27FC236}">
                  <a16:creationId xmlns:a16="http://schemas.microsoft.com/office/drawing/2014/main" id="{21209DD4-B1A8-0E67-41FA-84D6F20C633A}"/>
                </a:ext>
              </a:extLst>
            </p:cNvPr>
            <p:cNvSpPr/>
            <p:nvPr/>
          </p:nvSpPr>
          <p:spPr>
            <a:xfrm>
              <a:off x="61286" y="1231560"/>
              <a:ext cx="576936" cy="63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79" y="0"/>
                  </a:moveTo>
                  <a:cubicBezTo>
                    <a:pt x="20345" y="1271"/>
                    <a:pt x="20920" y="2541"/>
                    <a:pt x="21600" y="3176"/>
                  </a:cubicBezTo>
                  <a:cubicBezTo>
                    <a:pt x="6328" y="21600"/>
                    <a:pt x="6328" y="21600"/>
                    <a:pt x="6328" y="21600"/>
                  </a:cubicBezTo>
                  <a:cubicBezTo>
                    <a:pt x="3661" y="18424"/>
                    <a:pt x="1464" y="14612"/>
                    <a:pt x="0" y="10165"/>
                  </a:cubicBezTo>
                  <a:lnTo>
                    <a:pt x="19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30;p36">
              <a:extLst>
                <a:ext uri="{FF2B5EF4-FFF2-40B4-BE49-F238E27FC236}">
                  <a16:creationId xmlns:a16="http://schemas.microsoft.com/office/drawing/2014/main" id="{758A395C-E715-4B7A-45D8-6CC5965F408C}"/>
                </a:ext>
              </a:extLst>
            </p:cNvPr>
            <p:cNvSpPr/>
            <p:nvPr/>
          </p:nvSpPr>
          <p:spPr>
            <a:xfrm>
              <a:off x="227468" y="1310102"/>
              <a:ext cx="47617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0" y="0"/>
                  </a:moveTo>
                  <a:cubicBezTo>
                    <a:pt x="19383" y="1054"/>
                    <a:pt x="20460" y="1580"/>
                    <a:pt x="21600" y="2107"/>
                  </a:cubicBezTo>
                  <a:cubicBezTo>
                    <a:pt x="11718" y="21600"/>
                    <a:pt x="11718" y="21600"/>
                    <a:pt x="11718" y="21600"/>
                  </a:cubicBezTo>
                  <a:cubicBezTo>
                    <a:pt x="7284" y="20546"/>
                    <a:pt x="3294" y="17912"/>
                    <a:pt x="0" y="15278"/>
                  </a:cubicBezTo>
                  <a:lnTo>
                    <a:pt x="18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31;p36">
              <a:extLst>
                <a:ext uri="{FF2B5EF4-FFF2-40B4-BE49-F238E27FC236}">
                  <a16:creationId xmlns:a16="http://schemas.microsoft.com/office/drawing/2014/main" id="{25F62286-ED24-39F5-98C5-80E3AC8BEDF8}"/>
                </a:ext>
              </a:extLst>
            </p:cNvPr>
            <p:cNvSpPr/>
            <p:nvPr/>
          </p:nvSpPr>
          <p:spPr>
            <a:xfrm>
              <a:off x="486170" y="1387061"/>
              <a:ext cx="295812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94" y="0"/>
                  </a:moveTo>
                  <a:cubicBezTo>
                    <a:pt x="17626" y="514"/>
                    <a:pt x="19562" y="514"/>
                    <a:pt x="21600" y="514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958" y="21600"/>
                    <a:pt x="6623" y="21086"/>
                    <a:pt x="0" y="19543"/>
                  </a:cubicBezTo>
                  <a:lnTo>
                    <a:pt x="15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32;p36">
              <a:extLst>
                <a:ext uri="{FF2B5EF4-FFF2-40B4-BE49-F238E27FC236}">
                  <a16:creationId xmlns:a16="http://schemas.microsoft.com/office/drawing/2014/main" id="{DBE01EE7-6C85-76A7-6B1C-4406B3133BE4}"/>
                </a:ext>
              </a:extLst>
            </p:cNvPr>
            <p:cNvSpPr/>
            <p:nvPr/>
          </p:nvSpPr>
          <p:spPr>
            <a:xfrm>
              <a:off x="971751" y="1645702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8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8229"/>
                    <a:pt x="20789" y="15429"/>
                    <a:pt x="19420" y="21600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55" y="4114"/>
                    <a:pt x="558" y="2057"/>
                    <a:pt x="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33;p36">
              <a:extLst>
                <a:ext uri="{FF2B5EF4-FFF2-40B4-BE49-F238E27FC236}">
                  <a16:creationId xmlns:a16="http://schemas.microsoft.com/office/drawing/2014/main" id="{D3A8E7D6-7998-0E9F-5FFE-18C7E0776548}"/>
                </a:ext>
              </a:extLst>
            </p:cNvPr>
            <p:cNvSpPr/>
            <p:nvPr/>
          </p:nvSpPr>
          <p:spPr>
            <a:xfrm>
              <a:off x="926965" y="1586199"/>
              <a:ext cx="579258" cy="618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6" y="0"/>
                  </a:moveTo>
                  <a:cubicBezTo>
                    <a:pt x="21600" y="9818"/>
                    <a:pt x="21600" y="9818"/>
                    <a:pt x="21600" y="9818"/>
                  </a:cubicBezTo>
                  <a:cubicBezTo>
                    <a:pt x="20143" y="14400"/>
                    <a:pt x="17957" y="18327"/>
                    <a:pt x="15250" y="21600"/>
                  </a:cubicBezTo>
                  <a:cubicBezTo>
                    <a:pt x="0" y="3273"/>
                    <a:pt x="0" y="3273"/>
                    <a:pt x="0" y="3273"/>
                  </a:cubicBezTo>
                  <a:cubicBezTo>
                    <a:pt x="729" y="1964"/>
                    <a:pt x="1301" y="1309"/>
                    <a:pt x="1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34;p36">
              <a:extLst>
                <a:ext uri="{FF2B5EF4-FFF2-40B4-BE49-F238E27FC236}">
                  <a16:creationId xmlns:a16="http://schemas.microsoft.com/office/drawing/2014/main" id="{F6E98ED5-C5E3-211A-B43E-F7350A7CE181}"/>
                </a:ext>
              </a:extLst>
            </p:cNvPr>
            <p:cNvSpPr/>
            <p:nvPr/>
          </p:nvSpPr>
          <p:spPr>
            <a:xfrm>
              <a:off x="861553" y="1523520"/>
              <a:ext cx="474390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86" y="0"/>
                  </a:moveTo>
                  <a:cubicBezTo>
                    <a:pt x="21600" y="15278"/>
                    <a:pt x="21600" y="15278"/>
                    <a:pt x="21600" y="15278"/>
                  </a:cubicBezTo>
                  <a:cubicBezTo>
                    <a:pt x="18360" y="17912"/>
                    <a:pt x="14485" y="20020"/>
                    <a:pt x="10165" y="21600"/>
                  </a:cubicBezTo>
                  <a:cubicBezTo>
                    <a:pt x="0" y="1580"/>
                    <a:pt x="0" y="1580"/>
                    <a:pt x="0" y="1580"/>
                  </a:cubicBezTo>
                  <a:cubicBezTo>
                    <a:pt x="1144" y="1054"/>
                    <a:pt x="2160" y="527"/>
                    <a:pt x="2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35;p36">
              <a:extLst>
                <a:ext uri="{FF2B5EF4-FFF2-40B4-BE49-F238E27FC236}">
                  <a16:creationId xmlns:a16="http://schemas.microsoft.com/office/drawing/2014/main" id="{950DCFB6-416D-731B-F85A-73687278E89C}"/>
                </a:ext>
              </a:extLst>
            </p:cNvPr>
            <p:cNvSpPr/>
            <p:nvPr/>
          </p:nvSpPr>
          <p:spPr>
            <a:xfrm>
              <a:off x="781997" y="1458464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74" y="0"/>
                  </a:moveTo>
                  <a:cubicBezTo>
                    <a:pt x="21600" y="19543"/>
                    <a:pt x="21600" y="19543"/>
                    <a:pt x="21600" y="19543"/>
                  </a:cubicBezTo>
                  <a:cubicBezTo>
                    <a:pt x="14931" y="20571"/>
                    <a:pt x="7665" y="21600"/>
                    <a:pt x="0" y="2160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991" y="514"/>
                    <a:pt x="3882" y="514"/>
                    <a:pt x="5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36;p36">
              <a:extLst>
                <a:ext uri="{FF2B5EF4-FFF2-40B4-BE49-F238E27FC236}">
                  <a16:creationId xmlns:a16="http://schemas.microsoft.com/office/drawing/2014/main" id="{50175275-C2D6-326C-C8A8-D3517713D62F}"/>
                </a:ext>
              </a:extLst>
            </p:cNvPr>
            <p:cNvSpPr/>
            <p:nvPr/>
          </p:nvSpPr>
          <p:spPr>
            <a:xfrm>
              <a:off x="227468" y="100205"/>
              <a:ext cx="410724" cy="1237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2046"/>
                  </a:moveTo>
                  <a:lnTo>
                    <a:pt x="0" y="21600"/>
                  </a:lnTo>
                  <a:lnTo>
                    <a:pt x="0" y="9415"/>
                  </a:lnTo>
                  <a:lnTo>
                    <a:pt x="21600" y="0"/>
                  </a:lnTo>
                  <a:lnTo>
                    <a:pt x="21600" y="120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37;p36">
              <a:extLst>
                <a:ext uri="{FF2B5EF4-FFF2-40B4-BE49-F238E27FC236}">
                  <a16:creationId xmlns:a16="http://schemas.microsoft.com/office/drawing/2014/main" id="{56FEA1F1-7FD1-9929-7F30-723F94FAC2AB}"/>
                </a:ext>
              </a:extLst>
            </p:cNvPr>
            <p:cNvSpPr/>
            <p:nvPr/>
          </p:nvSpPr>
          <p:spPr>
            <a:xfrm>
              <a:off x="486170" y="174782"/>
              <a:ext cx="217458" cy="142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lnTo>
                    <a:pt x="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38;p36">
              <a:extLst>
                <a:ext uri="{FF2B5EF4-FFF2-40B4-BE49-F238E27FC236}">
                  <a16:creationId xmlns:a16="http://schemas.microsoft.com/office/drawing/2014/main" id="{4DDFC0B9-F8EE-370D-3641-8831FDBB0A34}"/>
                </a:ext>
              </a:extLst>
            </p:cNvPr>
            <p:cNvSpPr/>
            <p:nvPr/>
          </p:nvSpPr>
          <p:spPr>
            <a:xfrm>
              <a:off x="61286" y="90685"/>
              <a:ext cx="576936" cy="63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79" y="0"/>
                  </a:moveTo>
                  <a:cubicBezTo>
                    <a:pt x="20345" y="1271"/>
                    <a:pt x="20920" y="2541"/>
                    <a:pt x="21600" y="3176"/>
                  </a:cubicBezTo>
                  <a:cubicBezTo>
                    <a:pt x="6328" y="21600"/>
                    <a:pt x="6328" y="21600"/>
                    <a:pt x="6328" y="21600"/>
                  </a:cubicBezTo>
                  <a:cubicBezTo>
                    <a:pt x="3661" y="18424"/>
                    <a:pt x="1464" y="14612"/>
                    <a:pt x="0" y="10165"/>
                  </a:cubicBezTo>
                  <a:lnTo>
                    <a:pt x="19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39;p36">
              <a:extLst>
                <a:ext uri="{FF2B5EF4-FFF2-40B4-BE49-F238E27FC236}">
                  <a16:creationId xmlns:a16="http://schemas.microsoft.com/office/drawing/2014/main" id="{AA6C2803-5CA5-087D-D22E-9A1D906EF57E}"/>
                </a:ext>
              </a:extLst>
            </p:cNvPr>
            <p:cNvSpPr/>
            <p:nvPr/>
          </p:nvSpPr>
          <p:spPr>
            <a:xfrm>
              <a:off x="227468" y="169229"/>
              <a:ext cx="476172" cy="769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0" y="0"/>
                  </a:moveTo>
                  <a:cubicBezTo>
                    <a:pt x="19383" y="1054"/>
                    <a:pt x="20460" y="1580"/>
                    <a:pt x="21600" y="2107"/>
                  </a:cubicBezTo>
                  <a:cubicBezTo>
                    <a:pt x="11718" y="21600"/>
                    <a:pt x="11718" y="21600"/>
                    <a:pt x="11718" y="21600"/>
                  </a:cubicBezTo>
                  <a:cubicBezTo>
                    <a:pt x="7284" y="20020"/>
                    <a:pt x="3294" y="17912"/>
                    <a:pt x="0" y="15278"/>
                  </a:cubicBezTo>
                  <a:lnTo>
                    <a:pt x="18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40;p36">
              <a:extLst>
                <a:ext uri="{FF2B5EF4-FFF2-40B4-BE49-F238E27FC236}">
                  <a16:creationId xmlns:a16="http://schemas.microsoft.com/office/drawing/2014/main" id="{2CDD79DF-BE08-2E90-8293-7CBA1CDFF255}"/>
                </a:ext>
              </a:extLst>
            </p:cNvPr>
            <p:cNvSpPr/>
            <p:nvPr/>
          </p:nvSpPr>
          <p:spPr>
            <a:xfrm>
              <a:off x="486170" y="246188"/>
              <a:ext cx="295812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94" y="0"/>
                  </a:moveTo>
                  <a:cubicBezTo>
                    <a:pt x="17626" y="514"/>
                    <a:pt x="19562" y="514"/>
                    <a:pt x="21600" y="514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3958" y="21600"/>
                    <a:pt x="6623" y="21086"/>
                    <a:pt x="0" y="19543"/>
                  </a:cubicBezTo>
                  <a:lnTo>
                    <a:pt x="15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41;p36">
              <a:extLst>
                <a:ext uri="{FF2B5EF4-FFF2-40B4-BE49-F238E27FC236}">
                  <a16:creationId xmlns:a16="http://schemas.microsoft.com/office/drawing/2014/main" id="{6825591A-AB25-E707-7F19-C93FA7F54E09}"/>
                </a:ext>
              </a:extLst>
            </p:cNvPr>
            <p:cNvSpPr/>
            <p:nvPr/>
          </p:nvSpPr>
          <p:spPr>
            <a:xfrm>
              <a:off x="971751" y="504827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8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7200"/>
                    <a:pt x="20789" y="15429"/>
                    <a:pt x="19420" y="21600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55" y="4114"/>
                    <a:pt x="558" y="2057"/>
                    <a:pt x="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42;p36">
              <a:extLst>
                <a:ext uri="{FF2B5EF4-FFF2-40B4-BE49-F238E27FC236}">
                  <a16:creationId xmlns:a16="http://schemas.microsoft.com/office/drawing/2014/main" id="{4A124B3D-FB89-D900-E860-66969F90B957}"/>
                </a:ext>
              </a:extLst>
            </p:cNvPr>
            <p:cNvSpPr/>
            <p:nvPr/>
          </p:nvSpPr>
          <p:spPr>
            <a:xfrm>
              <a:off x="926965" y="445324"/>
              <a:ext cx="579258" cy="618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6" y="0"/>
                  </a:moveTo>
                  <a:cubicBezTo>
                    <a:pt x="21600" y="9818"/>
                    <a:pt x="21600" y="9818"/>
                    <a:pt x="21600" y="9818"/>
                  </a:cubicBezTo>
                  <a:cubicBezTo>
                    <a:pt x="20143" y="14400"/>
                    <a:pt x="17957" y="18327"/>
                    <a:pt x="15250" y="21600"/>
                  </a:cubicBezTo>
                  <a:cubicBezTo>
                    <a:pt x="0" y="2618"/>
                    <a:pt x="0" y="2618"/>
                    <a:pt x="0" y="2618"/>
                  </a:cubicBezTo>
                  <a:cubicBezTo>
                    <a:pt x="729" y="1964"/>
                    <a:pt x="1301" y="1309"/>
                    <a:pt x="1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43;p36">
              <a:extLst>
                <a:ext uri="{FF2B5EF4-FFF2-40B4-BE49-F238E27FC236}">
                  <a16:creationId xmlns:a16="http://schemas.microsoft.com/office/drawing/2014/main" id="{A56B116F-F639-FDE4-29C2-4A220D1D80C7}"/>
                </a:ext>
              </a:extLst>
            </p:cNvPr>
            <p:cNvSpPr/>
            <p:nvPr/>
          </p:nvSpPr>
          <p:spPr>
            <a:xfrm>
              <a:off x="861553" y="383442"/>
              <a:ext cx="474390" cy="74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86" y="0"/>
                  </a:moveTo>
                  <a:cubicBezTo>
                    <a:pt x="21600" y="15660"/>
                    <a:pt x="21600" y="15660"/>
                    <a:pt x="21600" y="15660"/>
                  </a:cubicBezTo>
                  <a:cubicBezTo>
                    <a:pt x="18360" y="18360"/>
                    <a:pt x="14485" y="20520"/>
                    <a:pt x="10165" y="21600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1144" y="1080"/>
                    <a:pt x="2160" y="540"/>
                    <a:pt x="2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44;p36">
              <a:extLst>
                <a:ext uri="{FF2B5EF4-FFF2-40B4-BE49-F238E27FC236}">
                  <a16:creationId xmlns:a16="http://schemas.microsoft.com/office/drawing/2014/main" id="{AD59430B-3F78-0799-C16D-B0FD74AB58BD}"/>
                </a:ext>
              </a:extLst>
            </p:cNvPr>
            <p:cNvSpPr/>
            <p:nvPr/>
          </p:nvSpPr>
          <p:spPr>
            <a:xfrm>
              <a:off x="781997" y="317589"/>
              <a:ext cx="302886" cy="7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74" y="0"/>
                  </a:moveTo>
                  <a:cubicBezTo>
                    <a:pt x="21600" y="19029"/>
                    <a:pt x="21600" y="19029"/>
                    <a:pt x="21600" y="19029"/>
                  </a:cubicBezTo>
                  <a:cubicBezTo>
                    <a:pt x="14931" y="20571"/>
                    <a:pt x="7665" y="21600"/>
                    <a:pt x="0" y="2160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991" y="514"/>
                    <a:pt x="3882" y="514"/>
                    <a:pt x="5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45;p36">
              <a:extLst>
                <a:ext uri="{FF2B5EF4-FFF2-40B4-BE49-F238E27FC236}">
                  <a16:creationId xmlns:a16="http://schemas.microsoft.com/office/drawing/2014/main" id="{C9026DB4-5A97-3F8C-9A25-216D108BBCEB}"/>
                </a:ext>
              </a:extLst>
            </p:cNvPr>
            <p:cNvSpPr/>
            <p:nvPr/>
          </p:nvSpPr>
          <p:spPr>
            <a:xfrm>
              <a:off x="577947" y="636527"/>
              <a:ext cx="396542" cy="574398"/>
            </a:xfrm>
            <a:custGeom>
              <a:avLst/>
              <a:gdLst/>
              <a:ahLst/>
              <a:cxnLst/>
              <a:rect l="l" t="t" r="r" b="b"/>
              <a:pathLst>
                <a:path w="20794" h="21600" extrusionOk="0">
                  <a:moveTo>
                    <a:pt x="20649" y="282"/>
                  </a:moveTo>
                  <a:cubicBezTo>
                    <a:pt x="20063" y="212"/>
                    <a:pt x="19331" y="71"/>
                    <a:pt x="18379" y="0"/>
                  </a:cubicBezTo>
                  <a:cubicBezTo>
                    <a:pt x="18379" y="2682"/>
                    <a:pt x="18379" y="2682"/>
                    <a:pt x="18379" y="2682"/>
                  </a:cubicBezTo>
                  <a:cubicBezTo>
                    <a:pt x="18159" y="2612"/>
                    <a:pt x="17866" y="2612"/>
                    <a:pt x="17573" y="2612"/>
                  </a:cubicBezTo>
                  <a:cubicBezTo>
                    <a:pt x="17354" y="2541"/>
                    <a:pt x="17061" y="2541"/>
                    <a:pt x="16841" y="2541"/>
                  </a:cubicBezTo>
                  <a:cubicBezTo>
                    <a:pt x="16548" y="2541"/>
                    <a:pt x="16329" y="2541"/>
                    <a:pt x="16109" y="2471"/>
                  </a:cubicBezTo>
                  <a:cubicBezTo>
                    <a:pt x="15889" y="2471"/>
                    <a:pt x="15670" y="2471"/>
                    <a:pt x="15450" y="2471"/>
                  </a:cubicBezTo>
                  <a:cubicBezTo>
                    <a:pt x="15230" y="2471"/>
                    <a:pt x="15084" y="2471"/>
                    <a:pt x="14864" y="2471"/>
                  </a:cubicBezTo>
                  <a:cubicBezTo>
                    <a:pt x="14864" y="5082"/>
                    <a:pt x="14864" y="5082"/>
                    <a:pt x="14864" y="5082"/>
                  </a:cubicBezTo>
                  <a:cubicBezTo>
                    <a:pt x="14791" y="5082"/>
                    <a:pt x="14791" y="5082"/>
                    <a:pt x="14718" y="5082"/>
                  </a:cubicBezTo>
                  <a:cubicBezTo>
                    <a:pt x="14498" y="5082"/>
                    <a:pt x="14278" y="5082"/>
                    <a:pt x="14059" y="5082"/>
                  </a:cubicBezTo>
                  <a:cubicBezTo>
                    <a:pt x="13839" y="5082"/>
                    <a:pt x="13619" y="5082"/>
                    <a:pt x="13400" y="5082"/>
                  </a:cubicBezTo>
                  <a:cubicBezTo>
                    <a:pt x="13180" y="5082"/>
                    <a:pt x="12960" y="5012"/>
                    <a:pt x="12741" y="5012"/>
                  </a:cubicBezTo>
                  <a:cubicBezTo>
                    <a:pt x="12521" y="5012"/>
                    <a:pt x="12228" y="5012"/>
                    <a:pt x="12009" y="5012"/>
                  </a:cubicBezTo>
                  <a:cubicBezTo>
                    <a:pt x="11789" y="5012"/>
                    <a:pt x="11569" y="5012"/>
                    <a:pt x="11276" y="5012"/>
                  </a:cubicBezTo>
                  <a:cubicBezTo>
                    <a:pt x="11130" y="5012"/>
                    <a:pt x="10983" y="5012"/>
                    <a:pt x="10764" y="5012"/>
                  </a:cubicBezTo>
                  <a:cubicBezTo>
                    <a:pt x="10764" y="7694"/>
                    <a:pt x="10764" y="7694"/>
                    <a:pt x="10764" y="7694"/>
                  </a:cubicBezTo>
                  <a:cubicBezTo>
                    <a:pt x="10691" y="7694"/>
                    <a:pt x="10617" y="7694"/>
                    <a:pt x="10544" y="7694"/>
                  </a:cubicBezTo>
                  <a:cubicBezTo>
                    <a:pt x="10251" y="7694"/>
                    <a:pt x="10032" y="7694"/>
                    <a:pt x="9739" y="7694"/>
                  </a:cubicBezTo>
                  <a:cubicBezTo>
                    <a:pt x="9446" y="7694"/>
                    <a:pt x="9080" y="7694"/>
                    <a:pt x="8787" y="7694"/>
                  </a:cubicBezTo>
                  <a:cubicBezTo>
                    <a:pt x="8421" y="7694"/>
                    <a:pt x="7981" y="7694"/>
                    <a:pt x="7615" y="7765"/>
                  </a:cubicBezTo>
                  <a:cubicBezTo>
                    <a:pt x="7249" y="7765"/>
                    <a:pt x="6956" y="7765"/>
                    <a:pt x="6590" y="7765"/>
                  </a:cubicBezTo>
                  <a:cubicBezTo>
                    <a:pt x="6590" y="10447"/>
                    <a:pt x="6590" y="10447"/>
                    <a:pt x="6590" y="10447"/>
                  </a:cubicBezTo>
                  <a:cubicBezTo>
                    <a:pt x="5565" y="10447"/>
                    <a:pt x="4687" y="10518"/>
                    <a:pt x="3808" y="10588"/>
                  </a:cubicBezTo>
                  <a:cubicBezTo>
                    <a:pt x="3588" y="10588"/>
                    <a:pt x="3369" y="10659"/>
                    <a:pt x="3149" y="10659"/>
                  </a:cubicBezTo>
                  <a:cubicBezTo>
                    <a:pt x="3149" y="13271"/>
                    <a:pt x="3149" y="13271"/>
                    <a:pt x="3149" y="13271"/>
                  </a:cubicBezTo>
                  <a:cubicBezTo>
                    <a:pt x="3002" y="13271"/>
                    <a:pt x="2929" y="13271"/>
                    <a:pt x="2783" y="13271"/>
                  </a:cubicBezTo>
                  <a:cubicBezTo>
                    <a:pt x="2563" y="13341"/>
                    <a:pt x="2343" y="13341"/>
                    <a:pt x="2124" y="13412"/>
                  </a:cubicBezTo>
                  <a:cubicBezTo>
                    <a:pt x="1977" y="13412"/>
                    <a:pt x="1758" y="13412"/>
                    <a:pt x="1611" y="13482"/>
                  </a:cubicBezTo>
                  <a:cubicBezTo>
                    <a:pt x="1465" y="13482"/>
                    <a:pt x="1318" y="13482"/>
                    <a:pt x="1245" y="13553"/>
                  </a:cubicBezTo>
                  <a:cubicBezTo>
                    <a:pt x="1099" y="13553"/>
                    <a:pt x="1026" y="13553"/>
                    <a:pt x="879" y="13553"/>
                  </a:cubicBezTo>
                  <a:cubicBezTo>
                    <a:pt x="879" y="13624"/>
                    <a:pt x="806" y="13624"/>
                    <a:pt x="806" y="13624"/>
                  </a:cubicBezTo>
                  <a:cubicBezTo>
                    <a:pt x="806" y="16306"/>
                    <a:pt x="806" y="16306"/>
                    <a:pt x="806" y="16306"/>
                  </a:cubicBezTo>
                  <a:cubicBezTo>
                    <a:pt x="806" y="16306"/>
                    <a:pt x="806" y="16306"/>
                    <a:pt x="806" y="16306"/>
                  </a:cubicBezTo>
                  <a:cubicBezTo>
                    <a:pt x="733" y="16306"/>
                    <a:pt x="659" y="16306"/>
                    <a:pt x="659" y="16306"/>
                  </a:cubicBezTo>
                  <a:cubicBezTo>
                    <a:pt x="586" y="16376"/>
                    <a:pt x="513" y="16376"/>
                    <a:pt x="440" y="16376"/>
                  </a:cubicBezTo>
                  <a:cubicBezTo>
                    <a:pt x="367" y="16447"/>
                    <a:pt x="293" y="16447"/>
                    <a:pt x="220" y="16447"/>
                  </a:cubicBezTo>
                  <a:cubicBezTo>
                    <a:pt x="220" y="16518"/>
                    <a:pt x="147" y="16518"/>
                    <a:pt x="147" y="16518"/>
                  </a:cubicBezTo>
                  <a:cubicBezTo>
                    <a:pt x="74" y="16518"/>
                    <a:pt x="74" y="16588"/>
                    <a:pt x="0" y="16588"/>
                  </a:cubicBezTo>
                  <a:cubicBezTo>
                    <a:pt x="0" y="16659"/>
                    <a:pt x="0" y="16659"/>
                    <a:pt x="0" y="16659"/>
                  </a:cubicBezTo>
                  <a:cubicBezTo>
                    <a:pt x="0" y="19341"/>
                    <a:pt x="0" y="19341"/>
                    <a:pt x="0" y="19341"/>
                  </a:cubicBezTo>
                  <a:cubicBezTo>
                    <a:pt x="806" y="21600"/>
                    <a:pt x="806" y="21600"/>
                    <a:pt x="806" y="21600"/>
                  </a:cubicBezTo>
                  <a:cubicBezTo>
                    <a:pt x="806" y="21600"/>
                    <a:pt x="-146" y="16447"/>
                    <a:pt x="9153" y="12424"/>
                  </a:cubicBezTo>
                  <a:cubicBezTo>
                    <a:pt x="9153" y="12424"/>
                    <a:pt x="9153" y="12424"/>
                    <a:pt x="9153" y="12424"/>
                  </a:cubicBezTo>
                  <a:cubicBezTo>
                    <a:pt x="19111" y="6494"/>
                    <a:pt x="21454" y="2753"/>
                    <a:pt x="20649" y="282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46;p36">
              <a:extLst>
                <a:ext uri="{FF2B5EF4-FFF2-40B4-BE49-F238E27FC236}">
                  <a16:creationId xmlns:a16="http://schemas.microsoft.com/office/drawing/2014/main" id="{7364EE91-1523-28F5-D5D0-9F799F85E396}"/>
                </a:ext>
              </a:extLst>
            </p:cNvPr>
            <p:cNvSpPr/>
            <p:nvPr/>
          </p:nvSpPr>
          <p:spPr>
            <a:xfrm>
              <a:off x="0" y="9760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92" y="0"/>
                  </a:moveTo>
                  <a:cubicBezTo>
                    <a:pt x="20992" y="2057"/>
                    <a:pt x="21194" y="4114"/>
                    <a:pt x="21600" y="6171"/>
                  </a:cubicBezTo>
                  <a:cubicBezTo>
                    <a:pt x="2231" y="21600"/>
                    <a:pt x="2231" y="21600"/>
                    <a:pt x="2231" y="21600"/>
                  </a:cubicBezTo>
                  <a:cubicBezTo>
                    <a:pt x="811" y="15429"/>
                    <a:pt x="0" y="8229"/>
                    <a:pt x="0" y="0"/>
                  </a:cubicBezTo>
                  <a:lnTo>
                    <a:pt x="20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47;p36">
              <a:extLst>
                <a:ext uri="{FF2B5EF4-FFF2-40B4-BE49-F238E27FC236}">
                  <a16:creationId xmlns:a16="http://schemas.microsoft.com/office/drawing/2014/main" id="{5BBF5110-ADFB-DC6B-1537-40290D4471D3}"/>
                </a:ext>
              </a:extLst>
            </p:cNvPr>
            <p:cNvSpPr/>
            <p:nvPr/>
          </p:nvSpPr>
          <p:spPr>
            <a:xfrm>
              <a:off x="61286" y="19281"/>
              <a:ext cx="533304" cy="1015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188"/>
                  </a:moveTo>
                  <a:lnTo>
                    <a:pt x="0" y="21600"/>
                  </a:lnTo>
                  <a:lnTo>
                    <a:pt x="0" y="6412"/>
                  </a:lnTo>
                  <a:lnTo>
                    <a:pt x="21600" y="0"/>
                  </a:lnTo>
                  <a:lnTo>
                    <a:pt x="21600" y="1518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48;p36">
              <a:extLst>
                <a:ext uri="{FF2B5EF4-FFF2-40B4-BE49-F238E27FC236}">
                  <a16:creationId xmlns:a16="http://schemas.microsoft.com/office/drawing/2014/main" id="{78794580-D160-8E24-CA45-6B80ABB86940}"/>
                </a:ext>
              </a:extLst>
            </p:cNvPr>
            <p:cNvSpPr/>
            <p:nvPr/>
          </p:nvSpPr>
          <p:spPr>
            <a:xfrm>
              <a:off x="0" y="1150635"/>
              <a:ext cx="594594" cy="396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92" y="0"/>
                  </a:moveTo>
                  <a:cubicBezTo>
                    <a:pt x="20992" y="2057"/>
                    <a:pt x="21194" y="4114"/>
                    <a:pt x="21600" y="6171"/>
                  </a:cubicBezTo>
                  <a:cubicBezTo>
                    <a:pt x="2231" y="21600"/>
                    <a:pt x="2231" y="21600"/>
                    <a:pt x="2231" y="21600"/>
                  </a:cubicBezTo>
                  <a:cubicBezTo>
                    <a:pt x="811" y="15429"/>
                    <a:pt x="0" y="8229"/>
                    <a:pt x="0" y="0"/>
                  </a:cubicBezTo>
                  <a:lnTo>
                    <a:pt x="20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49;p36">
              <a:extLst>
                <a:ext uri="{FF2B5EF4-FFF2-40B4-BE49-F238E27FC236}">
                  <a16:creationId xmlns:a16="http://schemas.microsoft.com/office/drawing/2014/main" id="{B4DE559E-1A27-7EB9-38B0-80482315FB0B}"/>
                </a:ext>
              </a:extLst>
            </p:cNvPr>
            <p:cNvSpPr/>
            <p:nvPr/>
          </p:nvSpPr>
          <p:spPr>
            <a:xfrm>
              <a:off x="61286" y="1159983"/>
              <a:ext cx="533304" cy="99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206"/>
                  </a:moveTo>
                  <a:lnTo>
                    <a:pt x="0" y="21600"/>
                  </a:lnTo>
                  <a:lnTo>
                    <a:pt x="0" y="6221"/>
                  </a:lnTo>
                  <a:lnTo>
                    <a:pt x="21600" y="0"/>
                  </a:lnTo>
                  <a:lnTo>
                    <a:pt x="21600" y="1520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50;p36">
              <a:extLst>
                <a:ext uri="{FF2B5EF4-FFF2-40B4-BE49-F238E27FC236}">
                  <a16:creationId xmlns:a16="http://schemas.microsoft.com/office/drawing/2014/main" id="{C9DBAD9D-8E0D-0822-FC2F-9CEC9922C702}"/>
                </a:ext>
              </a:extLst>
            </p:cNvPr>
            <p:cNvSpPr/>
            <p:nvPr/>
          </p:nvSpPr>
          <p:spPr>
            <a:xfrm>
              <a:off x="0" y="1139284"/>
              <a:ext cx="1566752" cy="748170"/>
            </a:xfrm>
            <a:custGeom>
              <a:avLst/>
              <a:gdLst/>
              <a:ahLst/>
              <a:cxnLst/>
              <a:rect l="l" t="t" r="r" b="b"/>
              <a:pathLst>
                <a:path w="21278" h="21600" extrusionOk="0">
                  <a:moveTo>
                    <a:pt x="21278" y="21600"/>
                  </a:moveTo>
                  <a:cubicBezTo>
                    <a:pt x="21278" y="14346"/>
                    <a:pt x="21278" y="14346"/>
                    <a:pt x="21278" y="14346"/>
                  </a:cubicBezTo>
                  <a:cubicBezTo>
                    <a:pt x="21278" y="14346"/>
                    <a:pt x="21278" y="14346"/>
                    <a:pt x="21278" y="14346"/>
                  </a:cubicBezTo>
                  <a:cubicBezTo>
                    <a:pt x="21278" y="14400"/>
                    <a:pt x="21240" y="14508"/>
                    <a:pt x="21221" y="14562"/>
                  </a:cubicBezTo>
                  <a:cubicBezTo>
                    <a:pt x="21202" y="14617"/>
                    <a:pt x="21183" y="14725"/>
                    <a:pt x="21145" y="14779"/>
                  </a:cubicBezTo>
                  <a:cubicBezTo>
                    <a:pt x="21107" y="14833"/>
                    <a:pt x="21069" y="14887"/>
                    <a:pt x="21012" y="14941"/>
                  </a:cubicBezTo>
                  <a:cubicBezTo>
                    <a:pt x="20974" y="14995"/>
                    <a:pt x="20917" y="15104"/>
                    <a:pt x="20841" y="15158"/>
                  </a:cubicBezTo>
                  <a:cubicBezTo>
                    <a:pt x="20785" y="15212"/>
                    <a:pt x="20709" y="15266"/>
                    <a:pt x="20633" y="15320"/>
                  </a:cubicBezTo>
                  <a:cubicBezTo>
                    <a:pt x="20576" y="15374"/>
                    <a:pt x="20538" y="15429"/>
                    <a:pt x="20462" y="15429"/>
                  </a:cubicBezTo>
                  <a:cubicBezTo>
                    <a:pt x="20462" y="13426"/>
                    <a:pt x="20462" y="13426"/>
                    <a:pt x="20462" y="13426"/>
                  </a:cubicBezTo>
                  <a:cubicBezTo>
                    <a:pt x="20443" y="13426"/>
                    <a:pt x="20405" y="13426"/>
                    <a:pt x="20386" y="13480"/>
                  </a:cubicBezTo>
                  <a:cubicBezTo>
                    <a:pt x="20273" y="13534"/>
                    <a:pt x="20178" y="13588"/>
                    <a:pt x="20064" y="13642"/>
                  </a:cubicBezTo>
                  <a:cubicBezTo>
                    <a:pt x="19931" y="13696"/>
                    <a:pt x="19798" y="13805"/>
                    <a:pt x="19666" y="13859"/>
                  </a:cubicBezTo>
                  <a:cubicBezTo>
                    <a:pt x="19514" y="13913"/>
                    <a:pt x="19343" y="13967"/>
                    <a:pt x="19173" y="14021"/>
                  </a:cubicBezTo>
                  <a:cubicBezTo>
                    <a:pt x="18964" y="14129"/>
                    <a:pt x="18736" y="14183"/>
                    <a:pt x="18509" y="14292"/>
                  </a:cubicBezTo>
                  <a:cubicBezTo>
                    <a:pt x="18395" y="14292"/>
                    <a:pt x="18262" y="14346"/>
                    <a:pt x="18149" y="14400"/>
                  </a:cubicBezTo>
                  <a:cubicBezTo>
                    <a:pt x="18149" y="12343"/>
                    <a:pt x="18149" y="12343"/>
                    <a:pt x="18149" y="12343"/>
                  </a:cubicBezTo>
                  <a:cubicBezTo>
                    <a:pt x="17921" y="12397"/>
                    <a:pt x="17712" y="12451"/>
                    <a:pt x="17466" y="12505"/>
                  </a:cubicBezTo>
                  <a:cubicBezTo>
                    <a:pt x="16669" y="12722"/>
                    <a:pt x="15740" y="12884"/>
                    <a:pt x="14754" y="12992"/>
                  </a:cubicBezTo>
                  <a:cubicBezTo>
                    <a:pt x="14735" y="12992"/>
                    <a:pt x="14735" y="12992"/>
                    <a:pt x="14735" y="12992"/>
                  </a:cubicBezTo>
                  <a:cubicBezTo>
                    <a:pt x="14735" y="10935"/>
                    <a:pt x="14735" y="10935"/>
                    <a:pt x="14735" y="10935"/>
                  </a:cubicBezTo>
                  <a:cubicBezTo>
                    <a:pt x="14413" y="10989"/>
                    <a:pt x="14090" y="10989"/>
                    <a:pt x="13749" y="11044"/>
                  </a:cubicBezTo>
                  <a:cubicBezTo>
                    <a:pt x="13370" y="11044"/>
                    <a:pt x="12971" y="11098"/>
                    <a:pt x="12554" y="11098"/>
                  </a:cubicBezTo>
                  <a:cubicBezTo>
                    <a:pt x="12270" y="11152"/>
                    <a:pt x="11966" y="11152"/>
                    <a:pt x="11663" y="11152"/>
                  </a:cubicBezTo>
                  <a:cubicBezTo>
                    <a:pt x="11397" y="11152"/>
                    <a:pt x="11132" y="11152"/>
                    <a:pt x="10866" y="11152"/>
                  </a:cubicBezTo>
                  <a:cubicBezTo>
                    <a:pt x="10772" y="11152"/>
                    <a:pt x="10696" y="11152"/>
                    <a:pt x="10620" y="11152"/>
                  </a:cubicBezTo>
                  <a:cubicBezTo>
                    <a:pt x="10620" y="9095"/>
                    <a:pt x="10620" y="9095"/>
                    <a:pt x="10620" y="9095"/>
                  </a:cubicBezTo>
                  <a:cubicBezTo>
                    <a:pt x="10449" y="9095"/>
                    <a:pt x="10278" y="9095"/>
                    <a:pt x="10108" y="9095"/>
                  </a:cubicBezTo>
                  <a:cubicBezTo>
                    <a:pt x="9861" y="9095"/>
                    <a:pt x="9634" y="9095"/>
                    <a:pt x="9387" y="9095"/>
                  </a:cubicBezTo>
                  <a:cubicBezTo>
                    <a:pt x="9160" y="9095"/>
                    <a:pt x="8932" y="9095"/>
                    <a:pt x="8704" y="9095"/>
                  </a:cubicBezTo>
                  <a:cubicBezTo>
                    <a:pt x="8496" y="9041"/>
                    <a:pt x="8268" y="9041"/>
                    <a:pt x="8041" y="9041"/>
                  </a:cubicBezTo>
                  <a:cubicBezTo>
                    <a:pt x="7832" y="9041"/>
                    <a:pt x="7605" y="8986"/>
                    <a:pt x="7396" y="8986"/>
                  </a:cubicBezTo>
                  <a:cubicBezTo>
                    <a:pt x="7168" y="8932"/>
                    <a:pt x="6941" y="8932"/>
                    <a:pt x="6732" y="8932"/>
                  </a:cubicBezTo>
                  <a:cubicBezTo>
                    <a:pt x="6694" y="8932"/>
                    <a:pt x="6637" y="8878"/>
                    <a:pt x="6599" y="8878"/>
                  </a:cubicBezTo>
                  <a:cubicBezTo>
                    <a:pt x="6599" y="6875"/>
                    <a:pt x="6599" y="6875"/>
                    <a:pt x="6599" y="6875"/>
                  </a:cubicBezTo>
                  <a:cubicBezTo>
                    <a:pt x="6410" y="6821"/>
                    <a:pt x="6239" y="6821"/>
                    <a:pt x="6068" y="6767"/>
                  </a:cubicBezTo>
                  <a:cubicBezTo>
                    <a:pt x="5841" y="6767"/>
                    <a:pt x="5613" y="6713"/>
                    <a:pt x="5386" y="6713"/>
                  </a:cubicBezTo>
                  <a:cubicBezTo>
                    <a:pt x="5158" y="6659"/>
                    <a:pt x="4912" y="6605"/>
                    <a:pt x="4684" y="6550"/>
                  </a:cubicBezTo>
                  <a:cubicBezTo>
                    <a:pt x="4438" y="6496"/>
                    <a:pt x="4172" y="6442"/>
                    <a:pt x="3926" y="6388"/>
                  </a:cubicBezTo>
                  <a:cubicBezTo>
                    <a:pt x="3641" y="6334"/>
                    <a:pt x="3357" y="6280"/>
                    <a:pt x="3091" y="6226"/>
                  </a:cubicBezTo>
                  <a:cubicBezTo>
                    <a:pt x="3091" y="4168"/>
                    <a:pt x="3091" y="4168"/>
                    <a:pt x="3091" y="4168"/>
                  </a:cubicBezTo>
                  <a:cubicBezTo>
                    <a:pt x="2143" y="3898"/>
                    <a:pt x="1365" y="3573"/>
                    <a:pt x="834" y="3194"/>
                  </a:cubicBezTo>
                  <a:cubicBezTo>
                    <a:pt x="834" y="1191"/>
                    <a:pt x="834" y="1191"/>
                    <a:pt x="834" y="1191"/>
                  </a:cubicBezTo>
                  <a:cubicBezTo>
                    <a:pt x="303" y="812"/>
                    <a:pt x="0" y="433"/>
                    <a:pt x="0" y="0"/>
                  </a:cubicBezTo>
                  <a:cubicBezTo>
                    <a:pt x="0" y="5359"/>
                    <a:pt x="0" y="5359"/>
                    <a:pt x="0" y="5359"/>
                  </a:cubicBezTo>
                  <a:cubicBezTo>
                    <a:pt x="0" y="12397"/>
                    <a:pt x="6220" y="15862"/>
                    <a:pt x="13768" y="18027"/>
                  </a:cubicBezTo>
                  <a:cubicBezTo>
                    <a:pt x="21600" y="20301"/>
                    <a:pt x="21183" y="20842"/>
                    <a:pt x="21278" y="2160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51;p36">
              <a:extLst>
                <a:ext uri="{FF2B5EF4-FFF2-40B4-BE49-F238E27FC236}">
                  <a16:creationId xmlns:a16="http://schemas.microsoft.com/office/drawing/2014/main" id="{0CD16C76-039D-AFB2-541C-2B65E8F94CC0}"/>
                </a:ext>
              </a:extLst>
            </p:cNvPr>
            <p:cNvSpPr/>
            <p:nvPr/>
          </p:nvSpPr>
          <p:spPr>
            <a:xfrm>
              <a:off x="745281" y="504828"/>
              <a:ext cx="812646" cy="4617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31" y="3688"/>
                  </a:moveTo>
                  <a:cubicBezTo>
                    <a:pt x="11505" y="3161"/>
                    <a:pt x="11505" y="3161"/>
                    <a:pt x="11505" y="3161"/>
                  </a:cubicBezTo>
                  <a:cubicBezTo>
                    <a:pt x="6049" y="0"/>
                    <a:pt x="6049" y="0"/>
                    <a:pt x="6049" y="0"/>
                  </a:cubicBezTo>
                  <a:cubicBezTo>
                    <a:pt x="557" y="1229"/>
                    <a:pt x="557" y="1229"/>
                    <a:pt x="557" y="1229"/>
                  </a:cubicBezTo>
                  <a:cubicBezTo>
                    <a:pt x="557" y="1229"/>
                    <a:pt x="5159" y="1844"/>
                    <a:pt x="5827" y="6498"/>
                  </a:cubicBezTo>
                  <a:cubicBezTo>
                    <a:pt x="5827" y="6673"/>
                    <a:pt x="5827" y="6761"/>
                    <a:pt x="5864" y="6849"/>
                  </a:cubicBezTo>
                  <a:cubicBezTo>
                    <a:pt x="5864" y="6937"/>
                    <a:pt x="5864" y="6937"/>
                    <a:pt x="5864" y="6937"/>
                  </a:cubicBezTo>
                  <a:cubicBezTo>
                    <a:pt x="5864" y="7024"/>
                    <a:pt x="5864" y="7112"/>
                    <a:pt x="5864" y="7200"/>
                  </a:cubicBezTo>
                  <a:cubicBezTo>
                    <a:pt x="5864" y="7288"/>
                    <a:pt x="5901" y="7288"/>
                    <a:pt x="5901" y="7376"/>
                  </a:cubicBezTo>
                  <a:cubicBezTo>
                    <a:pt x="5901" y="7463"/>
                    <a:pt x="5901" y="7551"/>
                    <a:pt x="5901" y="7639"/>
                  </a:cubicBezTo>
                  <a:cubicBezTo>
                    <a:pt x="5901" y="7639"/>
                    <a:pt x="5901" y="7639"/>
                    <a:pt x="5901" y="7727"/>
                  </a:cubicBezTo>
                  <a:cubicBezTo>
                    <a:pt x="5901" y="7815"/>
                    <a:pt x="5901" y="7990"/>
                    <a:pt x="5901" y="8078"/>
                  </a:cubicBezTo>
                  <a:cubicBezTo>
                    <a:pt x="5901" y="8078"/>
                    <a:pt x="5864" y="8166"/>
                    <a:pt x="5864" y="8166"/>
                  </a:cubicBezTo>
                  <a:cubicBezTo>
                    <a:pt x="5864" y="8254"/>
                    <a:pt x="5864" y="8429"/>
                    <a:pt x="5864" y="8517"/>
                  </a:cubicBezTo>
                  <a:cubicBezTo>
                    <a:pt x="5864" y="8517"/>
                    <a:pt x="5864" y="8605"/>
                    <a:pt x="5864" y="8605"/>
                  </a:cubicBezTo>
                  <a:cubicBezTo>
                    <a:pt x="5827" y="8693"/>
                    <a:pt x="5827" y="8780"/>
                    <a:pt x="5827" y="8868"/>
                  </a:cubicBezTo>
                  <a:cubicBezTo>
                    <a:pt x="5827" y="8956"/>
                    <a:pt x="5790" y="9044"/>
                    <a:pt x="5790" y="9044"/>
                  </a:cubicBezTo>
                  <a:cubicBezTo>
                    <a:pt x="5790" y="9132"/>
                    <a:pt x="5753" y="9307"/>
                    <a:pt x="5753" y="9395"/>
                  </a:cubicBezTo>
                  <a:cubicBezTo>
                    <a:pt x="5753" y="9483"/>
                    <a:pt x="5753" y="9483"/>
                    <a:pt x="5753" y="9483"/>
                  </a:cubicBezTo>
                  <a:cubicBezTo>
                    <a:pt x="5715" y="9659"/>
                    <a:pt x="5678" y="9746"/>
                    <a:pt x="5641" y="9922"/>
                  </a:cubicBezTo>
                  <a:cubicBezTo>
                    <a:pt x="5641" y="10010"/>
                    <a:pt x="5641" y="10010"/>
                    <a:pt x="5641" y="10098"/>
                  </a:cubicBezTo>
                  <a:cubicBezTo>
                    <a:pt x="5604" y="10185"/>
                    <a:pt x="5567" y="10273"/>
                    <a:pt x="5567" y="10361"/>
                  </a:cubicBezTo>
                  <a:cubicBezTo>
                    <a:pt x="5530" y="10449"/>
                    <a:pt x="5530" y="10537"/>
                    <a:pt x="5530" y="10537"/>
                  </a:cubicBezTo>
                  <a:cubicBezTo>
                    <a:pt x="5493" y="10712"/>
                    <a:pt x="5456" y="10800"/>
                    <a:pt x="5419" y="10888"/>
                  </a:cubicBezTo>
                  <a:cubicBezTo>
                    <a:pt x="5419" y="10976"/>
                    <a:pt x="5419" y="10976"/>
                    <a:pt x="5381" y="11063"/>
                  </a:cubicBezTo>
                  <a:cubicBezTo>
                    <a:pt x="5344" y="11239"/>
                    <a:pt x="5307" y="11415"/>
                    <a:pt x="5233" y="11590"/>
                  </a:cubicBezTo>
                  <a:cubicBezTo>
                    <a:pt x="5233" y="11678"/>
                    <a:pt x="5233" y="11678"/>
                    <a:pt x="5233" y="11678"/>
                  </a:cubicBezTo>
                  <a:cubicBezTo>
                    <a:pt x="5159" y="11766"/>
                    <a:pt x="5122" y="11941"/>
                    <a:pt x="5085" y="12117"/>
                  </a:cubicBezTo>
                  <a:cubicBezTo>
                    <a:pt x="5047" y="12117"/>
                    <a:pt x="5047" y="12205"/>
                    <a:pt x="5010" y="12293"/>
                  </a:cubicBezTo>
                  <a:cubicBezTo>
                    <a:pt x="4973" y="12380"/>
                    <a:pt x="4936" y="12468"/>
                    <a:pt x="4899" y="12644"/>
                  </a:cubicBezTo>
                  <a:cubicBezTo>
                    <a:pt x="4862" y="12732"/>
                    <a:pt x="4862" y="12732"/>
                    <a:pt x="4825" y="12820"/>
                  </a:cubicBezTo>
                  <a:cubicBezTo>
                    <a:pt x="4751" y="12995"/>
                    <a:pt x="4713" y="13083"/>
                    <a:pt x="4639" y="13259"/>
                  </a:cubicBezTo>
                  <a:cubicBezTo>
                    <a:pt x="4639" y="13259"/>
                    <a:pt x="4602" y="13346"/>
                    <a:pt x="4602" y="13346"/>
                  </a:cubicBezTo>
                  <a:cubicBezTo>
                    <a:pt x="4528" y="13522"/>
                    <a:pt x="4454" y="13785"/>
                    <a:pt x="4379" y="13961"/>
                  </a:cubicBezTo>
                  <a:cubicBezTo>
                    <a:pt x="4342" y="13961"/>
                    <a:pt x="4305" y="14049"/>
                    <a:pt x="4305" y="14137"/>
                  </a:cubicBezTo>
                  <a:cubicBezTo>
                    <a:pt x="4231" y="14224"/>
                    <a:pt x="4157" y="14400"/>
                    <a:pt x="4082" y="14576"/>
                  </a:cubicBezTo>
                  <a:cubicBezTo>
                    <a:pt x="4082" y="14663"/>
                    <a:pt x="4045" y="14663"/>
                    <a:pt x="4008" y="14751"/>
                  </a:cubicBezTo>
                  <a:cubicBezTo>
                    <a:pt x="3934" y="14927"/>
                    <a:pt x="3860" y="15015"/>
                    <a:pt x="3786" y="15190"/>
                  </a:cubicBezTo>
                  <a:cubicBezTo>
                    <a:pt x="3748" y="15278"/>
                    <a:pt x="3748" y="15366"/>
                    <a:pt x="3711" y="15366"/>
                  </a:cubicBezTo>
                  <a:cubicBezTo>
                    <a:pt x="3600" y="15629"/>
                    <a:pt x="3489" y="15805"/>
                    <a:pt x="3377" y="15980"/>
                  </a:cubicBezTo>
                  <a:cubicBezTo>
                    <a:pt x="3340" y="16068"/>
                    <a:pt x="3340" y="16068"/>
                    <a:pt x="3340" y="16068"/>
                  </a:cubicBezTo>
                  <a:cubicBezTo>
                    <a:pt x="3266" y="16244"/>
                    <a:pt x="3155" y="16507"/>
                    <a:pt x="3043" y="16683"/>
                  </a:cubicBezTo>
                  <a:cubicBezTo>
                    <a:pt x="3006" y="16771"/>
                    <a:pt x="2969" y="16859"/>
                    <a:pt x="2932" y="16859"/>
                  </a:cubicBezTo>
                  <a:cubicBezTo>
                    <a:pt x="2821" y="17034"/>
                    <a:pt x="2746" y="17210"/>
                    <a:pt x="2635" y="17385"/>
                  </a:cubicBezTo>
                  <a:cubicBezTo>
                    <a:pt x="2598" y="17473"/>
                    <a:pt x="2561" y="17561"/>
                    <a:pt x="2524" y="17561"/>
                  </a:cubicBezTo>
                  <a:cubicBezTo>
                    <a:pt x="2412" y="17824"/>
                    <a:pt x="2301" y="18000"/>
                    <a:pt x="2190" y="18176"/>
                  </a:cubicBezTo>
                  <a:cubicBezTo>
                    <a:pt x="2153" y="18176"/>
                    <a:pt x="2153" y="18263"/>
                    <a:pt x="2115" y="18351"/>
                  </a:cubicBezTo>
                  <a:cubicBezTo>
                    <a:pt x="1967" y="18527"/>
                    <a:pt x="1819" y="18790"/>
                    <a:pt x="1670" y="19054"/>
                  </a:cubicBezTo>
                  <a:cubicBezTo>
                    <a:pt x="1633" y="19054"/>
                    <a:pt x="1596" y="19141"/>
                    <a:pt x="1559" y="19229"/>
                  </a:cubicBezTo>
                  <a:cubicBezTo>
                    <a:pt x="1447" y="19405"/>
                    <a:pt x="1336" y="19580"/>
                    <a:pt x="1188" y="19756"/>
                  </a:cubicBezTo>
                  <a:cubicBezTo>
                    <a:pt x="1151" y="19844"/>
                    <a:pt x="1076" y="19932"/>
                    <a:pt x="1039" y="20020"/>
                  </a:cubicBezTo>
                  <a:cubicBezTo>
                    <a:pt x="928" y="20195"/>
                    <a:pt x="816" y="20371"/>
                    <a:pt x="668" y="20546"/>
                  </a:cubicBezTo>
                  <a:cubicBezTo>
                    <a:pt x="631" y="20634"/>
                    <a:pt x="594" y="20722"/>
                    <a:pt x="520" y="20810"/>
                  </a:cubicBezTo>
                  <a:cubicBezTo>
                    <a:pt x="334" y="21073"/>
                    <a:pt x="186" y="21337"/>
                    <a:pt x="0" y="21600"/>
                  </a:cubicBezTo>
                  <a:cubicBezTo>
                    <a:pt x="1410" y="20107"/>
                    <a:pt x="21600" y="14576"/>
                    <a:pt x="21600" y="12117"/>
                  </a:cubicBezTo>
                  <a:cubicBezTo>
                    <a:pt x="21600" y="3688"/>
                    <a:pt x="21600" y="3688"/>
                    <a:pt x="21600" y="3688"/>
                  </a:cubicBezTo>
                  <a:lnTo>
                    <a:pt x="11431" y="368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52;p36">
              <a:extLst>
                <a:ext uri="{FF2B5EF4-FFF2-40B4-BE49-F238E27FC236}">
                  <a16:creationId xmlns:a16="http://schemas.microsoft.com/office/drawing/2014/main" id="{E64F5CBE-CE03-49B2-BBF4-3A68B84A4A9B}"/>
                </a:ext>
              </a:extLst>
            </p:cNvPr>
            <p:cNvSpPr/>
            <p:nvPr/>
          </p:nvSpPr>
          <p:spPr>
            <a:xfrm>
              <a:off x="0" y="0"/>
              <a:ext cx="1566752" cy="748926"/>
            </a:xfrm>
            <a:custGeom>
              <a:avLst/>
              <a:gdLst/>
              <a:ahLst/>
              <a:cxnLst/>
              <a:rect l="l" t="t" r="r" b="b"/>
              <a:pathLst>
                <a:path w="21278" h="21600" extrusionOk="0">
                  <a:moveTo>
                    <a:pt x="21278" y="21600"/>
                  </a:moveTo>
                  <a:cubicBezTo>
                    <a:pt x="21278" y="14292"/>
                    <a:pt x="21278" y="14292"/>
                    <a:pt x="21278" y="14292"/>
                  </a:cubicBezTo>
                  <a:cubicBezTo>
                    <a:pt x="21278" y="14346"/>
                    <a:pt x="21278" y="14346"/>
                    <a:pt x="21278" y="14346"/>
                  </a:cubicBezTo>
                  <a:cubicBezTo>
                    <a:pt x="21278" y="14400"/>
                    <a:pt x="21240" y="14454"/>
                    <a:pt x="21221" y="14562"/>
                  </a:cubicBezTo>
                  <a:cubicBezTo>
                    <a:pt x="21202" y="14617"/>
                    <a:pt x="21183" y="14671"/>
                    <a:pt x="21145" y="14725"/>
                  </a:cubicBezTo>
                  <a:cubicBezTo>
                    <a:pt x="21107" y="14779"/>
                    <a:pt x="21069" y="14887"/>
                    <a:pt x="21012" y="14941"/>
                  </a:cubicBezTo>
                  <a:cubicBezTo>
                    <a:pt x="20974" y="14995"/>
                    <a:pt x="20917" y="15050"/>
                    <a:pt x="20841" y="15104"/>
                  </a:cubicBezTo>
                  <a:cubicBezTo>
                    <a:pt x="20785" y="15158"/>
                    <a:pt x="20709" y="15266"/>
                    <a:pt x="20633" y="15320"/>
                  </a:cubicBezTo>
                  <a:cubicBezTo>
                    <a:pt x="20576" y="15320"/>
                    <a:pt x="20538" y="15374"/>
                    <a:pt x="20462" y="15429"/>
                  </a:cubicBezTo>
                  <a:cubicBezTo>
                    <a:pt x="20462" y="13371"/>
                    <a:pt x="20462" y="13371"/>
                    <a:pt x="20462" y="13371"/>
                  </a:cubicBezTo>
                  <a:cubicBezTo>
                    <a:pt x="20443" y="13371"/>
                    <a:pt x="20405" y="13426"/>
                    <a:pt x="20386" y="13426"/>
                  </a:cubicBezTo>
                  <a:cubicBezTo>
                    <a:pt x="20273" y="13480"/>
                    <a:pt x="20178" y="13588"/>
                    <a:pt x="20064" y="13642"/>
                  </a:cubicBezTo>
                  <a:cubicBezTo>
                    <a:pt x="19931" y="13696"/>
                    <a:pt x="19798" y="13750"/>
                    <a:pt x="19666" y="13805"/>
                  </a:cubicBezTo>
                  <a:cubicBezTo>
                    <a:pt x="19514" y="13913"/>
                    <a:pt x="19343" y="13967"/>
                    <a:pt x="19173" y="14021"/>
                  </a:cubicBezTo>
                  <a:cubicBezTo>
                    <a:pt x="18964" y="14129"/>
                    <a:pt x="18736" y="14183"/>
                    <a:pt x="18509" y="14238"/>
                  </a:cubicBezTo>
                  <a:cubicBezTo>
                    <a:pt x="18395" y="14292"/>
                    <a:pt x="18262" y="14346"/>
                    <a:pt x="18149" y="14346"/>
                  </a:cubicBezTo>
                  <a:cubicBezTo>
                    <a:pt x="18149" y="12343"/>
                    <a:pt x="18149" y="12343"/>
                    <a:pt x="18149" y="12343"/>
                  </a:cubicBezTo>
                  <a:cubicBezTo>
                    <a:pt x="17921" y="12397"/>
                    <a:pt x="17712" y="12451"/>
                    <a:pt x="17466" y="12505"/>
                  </a:cubicBezTo>
                  <a:cubicBezTo>
                    <a:pt x="16669" y="12668"/>
                    <a:pt x="15740" y="12830"/>
                    <a:pt x="14754" y="12938"/>
                  </a:cubicBezTo>
                  <a:cubicBezTo>
                    <a:pt x="14735" y="12938"/>
                    <a:pt x="14735" y="12938"/>
                    <a:pt x="14735" y="12938"/>
                  </a:cubicBezTo>
                  <a:cubicBezTo>
                    <a:pt x="14735" y="10881"/>
                    <a:pt x="14735" y="10881"/>
                    <a:pt x="14735" y="10881"/>
                  </a:cubicBezTo>
                  <a:cubicBezTo>
                    <a:pt x="14413" y="10935"/>
                    <a:pt x="14090" y="10989"/>
                    <a:pt x="13749" y="10989"/>
                  </a:cubicBezTo>
                  <a:cubicBezTo>
                    <a:pt x="13370" y="11044"/>
                    <a:pt x="12971" y="11044"/>
                    <a:pt x="12554" y="11098"/>
                  </a:cubicBezTo>
                  <a:cubicBezTo>
                    <a:pt x="12270" y="11098"/>
                    <a:pt x="11966" y="11098"/>
                    <a:pt x="11663" y="11098"/>
                  </a:cubicBezTo>
                  <a:cubicBezTo>
                    <a:pt x="11397" y="11152"/>
                    <a:pt x="11132" y="11152"/>
                    <a:pt x="10866" y="11152"/>
                  </a:cubicBezTo>
                  <a:cubicBezTo>
                    <a:pt x="10772" y="11152"/>
                    <a:pt x="10696" y="11152"/>
                    <a:pt x="10620" y="11152"/>
                  </a:cubicBezTo>
                  <a:cubicBezTo>
                    <a:pt x="10620" y="9095"/>
                    <a:pt x="10620" y="9095"/>
                    <a:pt x="10620" y="9095"/>
                  </a:cubicBezTo>
                  <a:cubicBezTo>
                    <a:pt x="10449" y="9095"/>
                    <a:pt x="10278" y="9095"/>
                    <a:pt x="10108" y="9095"/>
                  </a:cubicBezTo>
                  <a:cubicBezTo>
                    <a:pt x="9861" y="9095"/>
                    <a:pt x="9634" y="9095"/>
                    <a:pt x="9387" y="9095"/>
                  </a:cubicBezTo>
                  <a:cubicBezTo>
                    <a:pt x="9160" y="9095"/>
                    <a:pt x="8932" y="9041"/>
                    <a:pt x="8704" y="9041"/>
                  </a:cubicBezTo>
                  <a:cubicBezTo>
                    <a:pt x="8496" y="9041"/>
                    <a:pt x="8268" y="9041"/>
                    <a:pt x="8041" y="8986"/>
                  </a:cubicBezTo>
                  <a:cubicBezTo>
                    <a:pt x="7832" y="8986"/>
                    <a:pt x="7605" y="8986"/>
                    <a:pt x="7396" y="8932"/>
                  </a:cubicBezTo>
                  <a:cubicBezTo>
                    <a:pt x="7168" y="8932"/>
                    <a:pt x="6941" y="8932"/>
                    <a:pt x="6732" y="8878"/>
                  </a:cubicBezTo>
                  <a:cubicBezTo>
                    <a:pt x="6694" y="8878"/>
                    <a:pt x="6637" y="8878"/>
                    <a:pt x="6599" y="8878"/>
                  </a:cubicBezTo>
                  <a:cubicBezTo>
                    <a:pt x="6599" y="6821"/>
                    <a:pt x="6599" y="6821"/>
                    <a:pt x="6599" y="6821"/>
                  </a:cubicBezTo>
                  <a:cubicBezTo>
                    <a:pt x="6410" y="6821"/>
                    <a:pt x="6239" y="6767"/>
                    <a:pt x="6068" y="6767"/>
                  </a:cubicBezTo>
                  <a:cubicBezTo>
                    <a:pt x="5841" y="6713"/>
                    <a:pt x="5613" y="6713"/>
                    <a:pt x="5386" y="6659"/>
                  </a:cubicBezTo>
                  <a:cubicBezTo>
                    <a:pt x="5158" y="6605"/>
                    <a:pt x="4912" y="6605"/>
                    <a:pt x="4684" y="6550"/>
                  </a:cubicBezTo>
                  <a:cubicBezTo>
                    <a:pt x="4438" y="6496"/>
                    <a:pt x="4172" y="6442"/>
                    <a:pt x="3926" y="6388"/>
                  </a:cubicBezTo>
                  <a:cubicBezTo>
                    <a:pt x="3641" y="6334"/>
                    <a:pt x="3357" y="6280"/>
                    <a:pt x="3091" y="6171"/>
                  </a:cubicBezTo>
                  <a:cubicBezTo>
                    <a:pt x="3091" y="4168"/>
                    <a:pt x="3091" y="4168"/>
                    <a:pt x="3091" y="4168"/>
                  </a:cubicBezTo>
                  <a:cubicBezTo>
                    <a:pt x="2143" y="3898"/>
                    <a:pt x="1365" y="3573"/>
                    <a:pt x="834" y="3194"/>
                  </a:cubicBezTo>
                  <a:cubicBezTo>
                    <a:pt x="834" y="1137"/>
                    <a:pt x="834" y="1137"/>
                    <a:pt x="834" y="1137"/>
                  </a:cubicBezTo>
                  <a:cubicBezTo>
                    <a:pt x="303" y="812"/>
                    <a:pt x="0" y="433"/>
                    <a:pt x="0" y="0"/>
                  </a:cubicBezTo>
                  <a:cubicBezTo>
                    <a:pt x="0" y="5359"/>
                    <a:pt x="0" y="5359"/>
                    <a:pt x="0" y="5359"/>
                  </a:cubicBezTo>
                  <a:cubicBezTo>
                    <a:pt x="0" y="12343"/>
                    <a:pt x="6220" y="15862"/>
                    <a:pt x="13768" y="18027"/>
                  </a:cubicBezTo>
                  <a:cubicBezTo>
                    <a:pt x="21600" y="20247"/>
                    <a:pt x="21183" y="20842"/>
                    <a:pt x="21278" y="2160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>
              <a:outerShdw blurRad="139700" dist="38100" dir="5400000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453;p36">
            <a:extLst>
              <a:ext uri="{FF2B5EF4-FFF2-40B4-BE49-F238E27FC236}">
                <a16:creationId xmlns:a16="http://schemas.microsoft.com/office/drawing/2014/main" id="{BC270899-640A-096B-D88E-0ADCCFBEB5E6}"/>
              </a:ext>
            </a:extLst>
          </p:cNvPr>
          <p:cNvSpPr/>
          <p:nvPr/>
        </p:nvSpPr>
        <p:spPr>
          <a:xfrm>
            <a:off x="1010879" y="3803673"/>
            <a:ext cx="974100" cy="972600"/>
          </a:xfrm>
          <a:prstGeom prst="ellipse">
            <a:avLst/>
          </a:prstGeom>
          <a:solidFill>
            <a:srgbClr val="FF135F">
              <a:alpha val="80000"/>
            </a:srgbClr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454;p36">
            <a:extLst>
              <a:ext uri="{FF2B5EF4-FFF2-40B4-BE49-F238E27FC236}">
                <a16:creationId xmlns:a16="http://schemas.microsoft.com/office/drawing/2014/main" id="{57FDAF33-61C1-DE6E-E93F-97B35ADA198A}"/>
              </a:ext>
            </a:extLst>
          </p:cNvPr>
          <p:cNvSpPr/>
          <p:nvPr/>
        </p:nvSpPr>
        <p:spPr>
          <a:xfrm>
            <a:off x="1010879" y="2591851"/>
            <a:ext cx="974100" cy="972600"/>
          </a:xfrm>
          <a:prstGeom prst="ellipse">
            <a:avLst/>
          </a:prstGeom>
          <a:solidFill>
            <a:srgbClr val="FF4F41">
              <a:alpha val="80000"/>
            </a:srgbClr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455;p36">
            <a:extLst>
              <a:ext uri="{FF2B5EF4-FFF2-40B4-BE49-F238E27FC236}">
                <a16:creationId xmlns:a16="http://schemas.microsoft.com/office/drawing/2014/main" id="{4DAD2208-E0D2-1A09-C5DE-A0248C9B6922}"/>
              </a:ext>
            </a:extLst>
          </p:cNvPr>
          <p:cNvSpPr/>
          <p:nvPr/>
        </p:nvSpPr>
        <p:spPr>
          <a:xfrm>
            <a:off x="1010879" y="1344872"/>
            <a:ext cx="974100" cy="972600"/>
          </a:xfrm>
          <a:prstGeom prst="ellipse">
            <a:avLst/>
          </a:prstGeom>
          <a:solidFill>
            <a:srgbClr val="FF8E3C">
              <a:alpha val="80000"/>
            </a:srgbClr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456;p36">
            <a:extLst>
              <a:ext uri="{FF2B5EF4-FFF2-40B4-BE49-F238E27FC236}">
                <a16:creationId xmlns:a16="http://schemas.microsoft.com/office/drawing/2014/main" id="{6813B23F-0A80-A1A1-8147-85BE473D7FC6}"/>
              </a:ext>
            </a:extLst>
          </p:cNvPr>
          <p:cNvSpPr/>
          <p:nvPr/>
        </p:nvSpPr>
        <p:spPr>
          <a:xfrm>
            <a:off x="1220153" y="2790595"/>
            <a:ext cx="591840" cy="5335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55" y="19805"/>
                </a:moveTo>
                <a:cubicBezTo>
                  <a:pt x="21355" y="19805"/>
                  <a:pt x="21355" y="19805"/>
                  <a:pt x="20495" y="19805"/>
                </a:cubicBezTo>
                <a:cubicBezTo>
                  <a:pt x="20495" y="19805"/>
                  <a:pt x="20495" y="19805"/>
                  <a:pt x="20495" y="19342"/>
                </a:cubicBezTo>
                <a:cubicBezTo>
                  <a:pt x="20495" y="19206"/>
                  <a:pt x="20397" y="19070"/>
                  <a:pt x="20250" y="19070"/>
                </a:cubicBezTo>
                <a:cubicBezTo>
                  <a:pt x="20250" y="19070"/>
                  <a:pt x="20250" y="19070"/>
                  <a:pt x="19931" y="19070"/>
                </a:cubicBezTo>
                <a:cubicBezTo>
                  <a:pt x="19931" y="7644"/>
                  <a:pt x="19931" y="7644"/>
                  <a:pt x="19931" y="7644"/>
                </a:cubicBezTo>
                <a:cubicBezTo>
                  <a:pt x="19931" y="7481"/>
                  <a:pt x="19833" y="7372"/>
                  <a:pt x="19710" y="7372"/>
                </a:cubicBezTo>
                <a:cubicBezTo>
                  <a:pt x="19587" y="7372"/>
                  <a:pt x="19489" y="7372"/>
                  <a:pt x="19391" y="7372"/>
                </a:cubicBezTo>
                <a:cubicBezTo>
                  <a:pt x="19391" y="7345"/>
                  <a:pt x="19391" y="7318"/>
                  <a:pt x="19391" y="7291"/>
                </a:cubicBezTo>
                <a:cubicBezTo>
                  <a:pt x="19391" y="7291"/>
                  <a:pt x="19391" y="7291"/>
                  <a:pt x="18851" y="190"/>
                </a:cubicBezTo>
                <a:cubicBezTo>
                  <a:pt x="18851" y="82"/>
                  <a:pt x="18777" y="0"/>
                  <a:pt x="18679" y="0"/>
                </a:cubicBezTo>
                <a:cubicBezTo>
                  <a:pt x="18679" y="0"/>
                  <a:pt x="18679" y="0"/>
                  <a:pt x="16372" y="0"/>
                </a:cubicBezTo>
                <a:cubicBezTo>
                  <a:pt x="16298" y="0"/>
                  <a:pt x="16200" y="82"/>
                  <a:pt x="16200" y="190"/>
                </a:cubicBezTo>
                <a:cubicBezTo>
                  <a:pt x="16200" y="190"/>
                  <a:pt x="16200" y="190"/>
                  <a:pt x="15660" y="7291"/>
                </a:cubicBezTo>
                <a:cubicBezTo>
                  <a:pt x="15660" y="7318"/>
                  <a:pt x="15660" y="7345"/>
                  <a:pt x="15660" y="7372"/>
                </a:cubicBezTo>
                <a:cubicBezTo>
                  <a:pt x="14261" y="7372"/>
                  <a:pt x="14261" y="7372"/>
                  <a:pt x="14261" y="7372"/>
                </a:cubicBezTo>
                <a:cubicBezTo>
                  <a:pt x="8075" y="5114"/>
                  <a:pt x="8075" y="5114"/>
                  <a:pt x="8075" y="5114"/>
                </a:cubicBezTo>
                <a:cubicBezTo>
                  <a:pt x="8002" y="5087"/>
                  <a:pt x="7904" y="5087"/>
                  <a:pt x="7855" y="5142"/>
                </a:cubicBezTo>
                <a:cubicBezTo>
                  <a:pt x="7781" y="5196"/>
                  <a:pt x="7756" y="5278"/>
                  <a:pt x="7756" y="5359"/>
                </a:cubicBezTo>
                <a:cubicBezTo>
                  <a:pt x="7756" y="7236"/>
                  <a:pt x="7756" y="7236"/>
                  <a:pt x="7756" y="7236"/>
                </a:cubicBezTo>
                <a:cubicBezTo>
                  <a:pt x="1939" y="5114"/>
                  <a:pt x="1939" y="5114"/>
                  <a:pt x="1939" y="5114"/>
                </a:cubicBezTo>
                <a:cubicBezTo>
                  <a:pt x="1865" y="5087"/>
                  <a:pt x="1792" y="5087"/>
                  <a:pt x="1743" y="5142"/>
                </a:cubicBezTo>
                <a:cubicBezTo>
                  <a:pt x="1669" y="5196"/>
                  <a:pt x="1645" y="5278"/>
                  <a:pt x="1645" y="5359"/>
                </a:cubicBezTo>
                <a:cubicBezTo>
                  <a:pt x="1645" y="18553"/>
                  <a:pt x="1645" y="19070"/>
                  <a:pt x="1645" y="19070"/>
                </a:cubicBezTo>
                <a:cubicBezTo>
                  <a:pt x="1546" y="19070"/>
                  <a:pt x="1448" y="19070"/>
                  <a:pt x="1350" y="19070"/>
                </a:cubicBezTo>
                <a:cubicBezTo>
                  <a:pt x="1203" y="19070"/>
                  <a:pt x="1105" y="19206"/>
                  <a:pt x="1105" y="19342"/>
                </a:cubicBezTo>
                <a:cubicBezTo>
                  <a:pt x="1105" y="19342"/>
                  <a:pt x="1105" y="19342"/>
                  <a:pt x="1105" y="19805"/>
                </a:cubicBezTo>
                <a:cubicBezTo>
                  <a:pt x="1105" y="19805"/>
                  <a:pt x="1105" y="19805"/>
                  <a:pt x="245" y="19805"/>
                </a:cubicBezTo>
                <a:cubicBezTo>
                  <a:pt x="98" y="19805"/>
                  <a:pt x="0" y="19941"/>
                  <a:pt x="0" y="20077"/>
                </a:cubicBezTo>
                <a:cubicBezTo>
                  <a:pt x="0" y="20077"/>
                  <a:pt x="0" y="20077"/>
                  <a:pt x="0" y="21328"/>
                </a:cubicBezTo>
                <a:cubicBezTo>
                  <a:pt x="0" y="21464"/>
                  <a:pt x="98" y="21600"/>
                  <a:pt x="245" y="21600"/>
                </a:cubicBezTo>
                <a:cubicBezTo>
                  <a:pt x="245" y="21600"/>
                  <a:pt x="245" y="21600"/>
                  <a:pt x="21355" y="21600"/>
                </a:cubicBezTo>
                <a:cubicBezTo>
                  <a:pt x="21502" y="21600"/>
                  <a:pt x="21600" y="21464"/>
                  <a:pt x="21600" y="21328"/>
                </a:cubicBezTo>
                <a:cubicBezTo>
                  <a:pt x="21600" y="21328"/>
                  <a:pt x="21600" y="21328"/>
                  <a:pt x="21600" y="20077"/>
                </a:cubicBezTo>
                <a:cubicBezTo>
                  <a:pt x="21600" y="19941"/>
                  <a:pt x="21502" y="19805"/>
                  <a:pt x="21355" y="19805"/>
                </a:cubicBezTo>
                <a:close/>
                <a:moveTo>
                  <a:pt x="6627" y="14119"/>
                </a:moveTo>
                <a:cubicBezTo>
                  <a:pt x="6627" y="14201"/>
                  <a:pt x="6578" y="14255"/>
                  <a:pt x="6529" y="14255"/>
                </a:cubicBezTo>
                <a:cubicBezTo>
                  <a:pt x="6529" y="14255"/>
                  <a:pt x="6529" y="14255"/>
                  <a:pt x="3510" y="14255"/>
                </a:cubicBezTo>
                <a:cubicBezTo>
                  <a:pt x="3461" y="14255"/>
                  <a:pt x="3412" y="14201"/>
                  <a:pt x="3412" y="14119"/>
                </a:cubicBezTo>
                <a:cubicBezTo>
                  <a:pt x="3412" y="14119"/>
                  <a:pt x="3412" y="14119"/>
                  <a:pt x="3412" y="12215"/>
                </a:cubicBezTo>
                <a:cubicBezTo>
                  <a:pt x="3412" y="12133"/>
                  <a:pt x="3461" y="12079"/>
                  <a:pt x="3510" y="12079"/>
                </a:cubicBezTo>
                <a:cubicBezTo>
                  <a:pt x="3510" y="12079"/>
                  <a:pt x="3510" y="12079"/>
                  <a:pt x="6529" y="12079"/>
                </a:cubicBezTo>
                <a:cubicBezTo>
                  <a:pt x="6578" y="12079"/>
                  <a:pt x="6627" y="12133"/>
                  <a:pt x="6627" y="12215"/>
                </a:cubicBezTo>
                <a:cubicBezTo>
                  <a:pt x="6627" y="12215"/>
                  <a:pt x="6627" y="12215"/>
                  <a:pt x="6627" y="14119"/>
                </a:cubicBezTo>
                <a:close/>
                <a:moveTo>
                  <a:pt x="6627" y="11208"/>
                </a:moveTo>
                <a:cubicBezTo>
                  <a:pt x="6627" y="11262"/>
                  <a:pt x="6578" y="11317"/>
                  <a:pt x="6529" y="11317"/>
                </a:cubicBezTo>
                <a:cubicBezTo>
                  <a:pt x="3510" y="11317"/>
                  <a:pt x="3510" y="11317"/>
                  <a:pt x="3510" y="11317"/>
                </a:cubicBezTo>
                <a:cubicBezTo>
                  <a:pt x="3461" y="11317"/>
                  <a:pt x="3412" y="11262"/>
                  <a:pt x="3412" y="11208"/>
                </a:cubicBezTo>
                <a:cubicBezTo>
                  <a:pt x="3412" y="9277"/>
                  <a:pt x="3412" y="9277"/>
                  <a:pt x="3412" y="9277"/>
                </a:cubicBezTo>
                <a:cubicBezTo>
                  <a:pt x="3412" y="9222"/>
                  <a:pt x="3461" y="9141"/>
                  <a:pt x="3510" y="9141"/>
                </a:cubicBezTo>
                <a:cubicBezTo>
                  <a:pt x="6529" y="9141"/>
                  <a:pt x="6529" y="9141"/>
                  <a:pt x="6529" y="9141"/>
                </a:cubicBezTo>
                <a:cubicBezTo>
                  <a:pt x="6578" y="9141"/>
                  <a:pt x="6627" y="9222"/>
                  <a:pt x="6627" y="9277"/>
                </a:cubicBezTo>
                <a:cubicBezTo>
                  <a:pt x="6627" y="11208"/>
                  <a:pt x="6627" y="11208"/>
                  <a:pt x="6627" y="11208"/>
                </a:cubicBezTo>
                <a:close/>
                <a:moveTo>
                  <a:pt x="10456" y="14119"/>
                </a:moveTo>
                <a:cubicBezTo>
                  <a:pt x="10456" y="14201"/>
                  <a:pt x="10432" y="14255"/>
                  <a:pt x="10358" y="14255"/>
                </a:cubicBezTo>
                <a:cubicBezTo>
                  <a:pt x="10358" y="14255"/>
                  <a:pt x="10358" y="14255"/>
                  <a:pt x="7364" y="14255"/>
                </a:cubicBezTo>
                <a:cubicBezTo>
                  <a:pt x="7315" y="14255"/>
                  <a:pt x="7265" y="14201"/>
                  <a:pt x="7265" y="14119"/>
                </a:cubicBezTo>
                <a:cubicBezTo>
                  <a:pt x="7265" y="14119"/>
                  <a:pt x="7265" y="14119"/>
                  <a:pt x="7265" y="12215"/>
                </a:cubicBezTo>
                <a:cubicBezTo>
                  <a:pt x="7265" y="12133"/>
                  <a:pt x="7315" y="12079"/>
                  <a:pt x="7364" y="12079"/>
                </a:cubicBezTo>
                <a:cubicBezTo>
                  <a:pt x="7364" y="12079"/>
                  <a:pt x="7364" y="12079"/>
                  <a:pt x="10358" y="12079"/>
                </a:cubicBezTo>
                <a:cubicBezTo>
                  <a:pt x="10432" y="12079"/>
                  <a:pt x="10456" y="12133"/>
                  <a:pt x="10456" y="12215"/>
                </a:cubicBezTo>
                <a:cubicBezTo>
                  <a:pt x="10456" y="12215"/>
                  <a:pt x="10456" y="12215"/>
                  <a:pt x="10456" y="14119"/>
                </a:cubicBezTo>
                <a:close/>
                <a:moveTo>
                  <a:pt x="10456" y="11208"/>
                </a:moveTo>
                <a:cubicBezTo>
                  <a:pt x="10456" y="11262"/>
                  <a:pt x="10432" y="11317"/>
                  <a:pt x="10358" y="11317"/>
                </a:cubicBezTo>
                <a:cubicBezTo>
                  <a:pt x="10358" y="11317"/>
                  <a:pt x="10358" y="11317"/>
                  <a:pt x="7364" y="11317"/>
                </a:cubicBezTo>
                <a:cubicBezTo>
                  <a:pt x="7315" y="11317"/>
                  <a:pt x="7265" y="11262"/>
                  <a:pt x="7265" y="11208"/>
                </a:cubicBezTo>
                <a:cubicBezTo>
                  <a:pt x="7265" y="11208"/>
                  <a:pt x="7265" y="11208"/>
                  <a:pt x="7265" y="9277"/>
                </a:cubicBezTo>
                <a:cubicBezTo>
                  <a:pt x="7265" y="9222"/>
                  <a:pt x="7315" y="9141"/>
                  <a:pt x="7364" y="9141"/>
                </a:cubicBezTo>
                <a:cubicBezTo>
                  <a:pt x="7364" y="9141"/>
                  <a:pt x="7364" y="9141"/>
                  <a:pt x="10358" y="9141"/>
                </a:cubicBezTo>
                <a:cubicBezTo>
                  <a:pt x="10432" y="9141"/>
                  <a:pt x="10456" y="9222"/>
                  <a:pt x="10456" y="9277"/>
                </a:cubicBezTo>
                <a:cubicBezTo>
                  <a:pt x="10456" y="9277"/>
                  <a:pt x="10456" y="9277"/>
                  <a:pt x="10456" y="11208"/>
                </a:cubicBezTo>
                <a:close/>
                <a:moveTo>
                  <a:pt x="14310" y="14119"/>
                </a:moveTo>
                <a:cubicBezTo>
                  <a:pt x="14310" y="14201"/>
                  <a:pt x="14261" y="14255"/>
                  <a:pt x="14212" y="14255"/>
                </a:cubicBezTo>
                <a:cubicBezTo>
                  <a:pt x="14212" y="14255"/>
                  <a:pt x="14212" y="14255"/>
                  <a:pt x="11217" y="14255"/>
                </a:cubicBezTo>
                <a:cubicBezTo>
                  <a:pt x="11144" y="14255"/>
                  <a:pt x="11119" y="14201"/>
                  <a:pt x="11119" y="14119"/>
                </a:cubicBezTo>
                <a:cubicBezTo>
                  <a:pt x="11119" y="14119"/>
                  <a:pt x="11119" y="14119"/>
                  <a:pt x="11119" y="12215"/>
                </a:cubicBezTo>
                <a:cubicBezTo>
                  <a:pt x="11119" y="12133"/>
                  <a:pt x="11144" y="12079"/>
                  <a:pt x="11217" y="12079"/>
                </a:cubicBezTo>
                <a:cubicBezTo>
                  <a:pt x="11217" y="12079"/>
                  <a:pt x="11217" y="12079"/>
                  <a:pt x="14212" y="12079"/>
                </a:cubicBezTo>
                <a:cubicBezTo>
                  <a:pt x="14261" y="12079"/>
                  <a:pt x="14310" y="12133"/>
                  <a:pt x="14310" y="12215"/>
                </a:cubicBezTo>
                <a:cubicBezTo>
                  <a:pt x="14310" y="12215"/>
                  <a:pt x="14310" y="12215"/>
                  <a:pt x="14310" y="14119"/>
                </a:cubicBezTo>
                <a:close/>
                <a:moveTo>
                  <a:pt x="14310" y="11208"/>
                </a:moveTo>
                <a:cubicBezTo>
                  <a:pt x="14310" y="11262"/>
                  <a:pt x="14261" y="11317"/>
                  <a:pt x="14212" y="11317"/>
                </a:cubicBezTo>
                <a:cubicBezTo>
                  <a:pt x="14212" y="11317"/>
                  <a:pt x="14212" y="11317"/>
                  <a:pt x="11217" y="11317"/>
                </a:cubicBezTo>
                <a:cubicBezTo>
                  <a:pt x="11144" y="11317"/>
                  <a:pt x="11119" y="11262"/>
                  <a:pt x="11119" y="11208"/>
                </a:cubicBezTo>
                <a:cubicBezTo>
                  <a:pt x="11119" y="11208"/>
                  <a:pt x="11119" y="11208"/>
                  <a:pt x="11119" y="9277"/>
                </a:cubicBezTo>
                <a:cubicBezTo>
                  <a:pt x="11119" y="9222"/>
                  <a:pt x="11144" y="9141"/>
                  <a:pt x="11217" y="9141"/>
                </a:cubicBezTo>
                <a:cubicBezTo>
                  <a:pt x="11217" y="9141"/>
                  <a:pt x="11217" y="9141"/>
                  <a:pt x="14212" y="9141"/>
                </a:cubicBezTo>
                <a:cubicBezTo>
                  <a:pt x="14261" y="9141"/>
                  <a:pt x="14310" y="9222"/>
                  <a:pt x="14310" y="9277"/>
                </a:cubicBezTo>
                <a:cubicBezTo>
                  <a:pt x="14310" y="9277"/>
                  <a:pt x="14310" y="9277"/>
                  <a:pt x="14310" y="11208"/>
                </a:cubicBezTo>
                <a:close/>
                <a:moveTo>
                  <a:pt x="18164" y="14119"/>
                </a:moveTo>
                <a:cubicBezTo>
                  <a:pt x="18164" y="14201"/>
                  <a:pt x="18115" y="14255"/>
                  <a:pt x="18065" y="14255"/>
                </a:cubicBezTo>
                <a:cubicBezTo>
                  <a:pt x="18065" y="14255"/>
                  <a:pt x="18065" y="14255"/>
                  <a:pt x="15046" y="14255"/>
                </a:cubicBezTo>
                <a:cubicBezTo>
                  <a:pt x="14997" y="14255"/>
                  <a:pt x="14948" y="14201"/>
                  <a:pt x="14948" y="14119"/>
                </a:cubicBezTo>
                <a:cubicBezTo>
                  <a:pt x="14948" y="14119"/>
                  <a:pt x="14948" y="14119"/>
                  <a:pt x="14948" y="12215"/>
                </a:cubicBezTo>
                <a:cubicBezTo>
                  <a:pt x="14948" y="12133"/>
                  <a:pt x="14997" y="12079"/>
                  <a:pt x="15046" y="12079"/>
                </a:cubicBezTo>
                <a:cubicBezTo>
                  <a:pt x="15046" y="12079"/>
                  <a:pt x="15046" y="12079"/>
                  <a:pt x="18065" y="12079"/>
                </a:cubicBezTo>
                <a:cubicBezTo>
                  <a:pt x="18115" y="12079"/>
                  <a:pt x="18164" y="12133"/>
                  <a:pt x="18164" y="12215"/>
                </a:cubicBezTo>
                <a:cubicBezTo>
                  <a:pt x="18164" y="12215"/>
                  <a:pt x="18164" y="12215"/>
                  <a:pt x="18164" y="14119"/>
                </a:cubicBezTo>
                <a:close/>
                <a:moveTo>
                  <a:pt x="18164" y="11208"/>
                </a:moveTo>
                <a:cubicBezTo>
                  <a:pt x="18164" y="11262"/>
                  <a:pt x="18115" y="11317"/>
                  <a:pt x="18065" y="11317"/>
                </a:cubicBezTo>
                <a:cubicBezTo>
                  <a:pt x="18065" y="11317"/>
                  <a:pt x="18065" y="11317"/>
                  <a:pt x="15046" y="11317"/>
                </a:cubicBezTo>
                <a:cubicBezTo>
                  <a:pt x="14997" y="11317"/>
                  <a:pt x="14948" y="11262"/>
                  <a:pt x="14948" y="11208"/>
                </a:cubicBezTo>
                <a:cubicBezTo>
                  <a:pt x="14948" y="11208"/>
                  <a:pt x="14948" y="11208"/>
                  <a:pt x="14948" y="9277"/>
                </a:cubicBezTo>
                <a:cubicBezTo>
                  <a:pt x="14948" y="9222"/>
                  <a:pt x="14997" y="9141"/>
                  <a:pt x="15046" y="9141"/>
                </a:cubicBezTo>
                <a:cubicBezTo>
                  <a:pt x="15046" y="9141"/>
                  <a:pt x="15046" y="9141"/>
                  <a:pt x="18065" y="9141"/>
                </a:cubicBezTo>
                <a:cubicBezTo>
                  <a:pt x="18115" y="9141"/>
                  <a:pt x="18164" y="9222"/>
                  <a:pt x="18164" y="9277"/>
                </a:cubicBezTo>
                <a:cubicBezTo>
                  <a:pt x="18164" y="9277"/>
                  <a:pt x="18164" y="9277"/>
                  <a:pt x="18164" y="112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E"/>
              </a:buClr>
              <a:buSzPts val="1200"/>
              <a:buFont typeface="Calibri"/>
              <a:buNone/>
            </a:pPr>
            <a:endParaRPr sz="1050" b="0" i="0" u="none" strike="noStrike" cap="none">
              <a:solidFill>
                <a:srgbClr val="545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457;p36">
            <a:extLst>
              <a:ext uri="{FF2B5EF4-FFF2-40B4-BE49-F238E27FC236}">
                <a16:creationId xmlns:a16="http://schemas.microsoft.com/office/drawing/2014/main" id="{E542BAFD-92D8-5149-DD69-820D029F4853}"/>
              </a:ext>
            </a:extLst>
          </p:cNvPr>
          <p:cNvSpPr/>
          <p:nvPr/>
        </p:nvSpPr>
        <p:spPr>
          <a:xfrm>
            <a:off x="1190259" y="1619150"/>
            <a:ext cx="635796" cy="4540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5" y="5152"/>
                </a:moveTo>
                <a:cubicBezTo>
                  <a:pt x="20575" y="5152"/>
                  <a:pt x="20575" y="5152"/>
                  <a:pt x="20575" y="20165"/>
                </a:cubicBezTo>
                <a:cubicBezTo>
                  <a:pt x="20575" y="20165"/>
                  <a:pt x="20575" y="20165"/>
                  <a:pt x="1261" y="20165"/>
                </a:cubicBezTo>
                <a:cubicBezTo>
                  <a:pt x="1320" y="20132"/>
                  <a:pt x="1380" y="20066"/>
                  <a:pt x="1427" y="19983"/>
                </a:cubicBezTo>
                <a:cubicBezTo>
                  <a:pt x="1427" y="19983"/>
                  <a:pt x="1427" y="19983"/>
                  <a:pt x="1758" y="19453"/>
                </a:cubicBezTo>
                <a:cubicBezTo>
                  <a:pt x="1758" y="19453"/>
                  <a:pt x="1758" y="19453"/>
                  <a:pt x="4644" y="14918"/>
                </a:cubicBezTo>
                <a:cubicBezTo>
                  <a:pt x="4644" y="14918"/>
                  <a:pt x="4644" y="14918"/>
                  <a:pt x="4656" y="14918"/>
                </a:cubicBezTo>
                <a:cubicBezTo>
                  <a:pt x="4656" y="14918"/>
                  <a:pt x="4656" y="14918"/>
                  <a:pt x="5058" y="14272"/>
                </a:cubicBezTo>
                <a:cubicBezTo>
                  <a:pt x="5058" y="14272"/>
                  <a:pt x="5058" y="14272"/>
                  <a:pt x="7222" y="15712"/>
                </a:cubicBezTo>
                <a:cubicBezTo>
                  <a:pt x="7234" y="15712"/>
                  <a:pt x="7234" y="15712"/>
                  <a:pt x="7246" y="15712"/>
                </a:cubicBezTo>
                <a:cubicBezTo>
                  <a:pt x="7341" y="15778"/>
                  <a:pt x="7459" y="15812"/>
                  <a:pt x="7565" y="15812"/>
                </a:cubicBezTo>
                <a:cubicBezTo>
                  <a:pt x="7790" y="15812"/>
                  <a:pt x="8003" y="15679"/>
                  <a:pt x="8145" y="15464"/>
                </a:cubicBezTo>
                <a:cubicBezTo>
                  <a:pt x="8145" y="15464"/>
                  <a:pt x="8145" y="15464"/>
                  <a:pt x="8476" y="14967"/>
                </a:cubicBezTo>
                <a:cubicBezTo>
                  <a:pt x="8476" y="14967"/>
                  <a:pt x="8476" y="14967"/>
                  <a:pt x="11397" y="10697"/>
                </a:cubicBezTo>
                <a:cubicBezTo>
                  <a:pt x="11397" y="10697"/>
                  <a:pt x="11397" y="10697"/>
                  <a:pt x="11835" y="10035"/>
                </a:cubicBezTo>
                <a:cubicBezTo>
                  <a:pt x="11835" y="10035"/>
                  <a:pt x="11835" y="10035"/>
                  <a:pt x="11989" y="9803"/>
                </a:cubicBezTo>
                <a:cubicBezTo>
                  <a:pt x="11989" y="9803"/>
                  <a:pt x="11989" y="9803"/>
                  <a:pt x="14035" y="11740"/>
                </a:cubicBezTo>
                <a:cubicBezTo>
                  <a:pt x="14070" y="11773"/>
                  <a:pt x="14094" y="11806"/>
                  <a:pt x="14129" y="11822"/>
                </a:cubicBezTo>
                <a:cubicBezTo>
                  <a:pt x="14129" y="11822"/>
                  <a:pt x="14129" y="11822"/>
                  <a:pt x="14496" y="12120"/>
                </a:cubicBezTo>
                <a:cubicBezTo>
                  <a:pt x="14496" y="12120"/>
                  <a:pt x="14496" y="12120"/>
                  <a:pt x="14697" y="12319"/>
                </a:cubicBezTo>
                <a:cubicBezTo>
                  <a:pt x="14709" y="12335"/>
                  <a:pt x="14709" y="12335"/>
                  <a:pt x="14721" y="12335"/>
                </a:cubicBezTo>
                <a:cubicBezTo>
                  <a:pt x="14827" y="12435"/>
                  <a:pt x="14957" y="12484"/>
                  <a:pt x="15087" y="12484"/>
                </a:cubicBezTo>
                <a:cubicBezTo>
                  <a:pt x="15300" y="12484"/>
                  <a:pt x="15489" y="12369"/>
                  <a:pt x="15620" y="12153"/>
                </a:cubicBezTo>
                <a:cubicBezTo>
                  <a:pt x="15620" y="12153"/>
                  <a:pt x="15620" y="12153"/>
                  <a:pt x="18021" y="8280"/>
                </a:cubicBezTo>
                <a:cubicBezTo>
                  <a:pt x="18021" y="8280"/>
                  <a:pt x="18021" y="8280"/>
                  <a:pt x="18293" y="7883"/>
                </a:cubicBezTo>
                <a:cubicBezTo>
                  <a:pt x="18293" y="7883"/>
                  <a:pt x="18293" y="7883"/>
                  <a:pt x="18860" y="8528"/>
                </a:cubicBezTo>
                <a:cubicBezTo>
                  <a:pt x="18990" y="8677"/>
                  <a:pt x="19156" y="8760"/>
                  <a:pt x="19310" y="8760"/>
                </a:cubicBezTo>
                <a:cubicBezTo>
                  <a:pt x="19629" y="8760"/>
                  <a:pt x="19889" y="8479"/>
                  <a:pt x="19984" y="8048"/>
                </a:cubicBezTo>
                <a:close/>
                <a:moveTo>
                  <a:pt x="20320" y="2097"/>
                </a:moveTo>
                <a:cubicBezTo>
                  <a:pt x="20486" y="2097"/>
                  <a:pt x="20628" y="2329"/>
                  <a:pt x="20569" y="2561"/>
                </a:cubicBezTo>
                <a:cubicBezTo>
                  <a:pt x="20569" y="2561"/>
                  <a:pt x="20569" y="2561"/>
                  <a:pt x="19480" y="7838"/>
                </a:cubicBezTo>
                <a:cubicBezTo>
                  <a:pt x="19456" y="7954"/>
                  <a:pt x="19397" y="8020"/>
                  <a:pt x="19314" y="8020"/>
                </a:cubicBezTo>
                <a:cubicBezTo>
                  <a:pt x="19278" y="8020"/>
                  <a:pt x="19231" y="8004"/>
                  <a:pt x="19195" y="7954"/>
                </a:cubicBezTo>
                <a:cubicBezTo>
                  <a:pt x="19195" y="7954"/>
                  <a:pt x="19195" y="7954"/>
                  <a:pt x="18367" y="7011"/>
                </a:cubicBezTo>
                <a:cubicBezTo>
                  <a:pt x="18343" y="6978"/>
                  <a:pt x="18296" y="6962"/>
                  <a:pt x="18260" y="6962"/>
                </a:cubicBezTo>
                <a:cubicBezTo>
                  <a:pt x="18213" y="6962"/>
                  <a:pt x="18154" y="6995"/>
                  <a:pt x="18118" y="7044"/>
                </a:cubicBezTo>
                <a:cubicBezTo>
                  <a:pt x="18118" y="7044"/>
                  <a:pt x="18118" y="7044"/>
                  <a:pt x="17645" y="7772"/>
                </a:cubicBezTo>
                <a:cubicBezTo>
                  <a:pt x="17645" y="7772"/>
                  <a:pt x="17645" y="7772"/>
                  <a:pt x="15230" y="11660"/>
                </a:cubicBezTo>
                <a:cubicBezTo>
                  <a:pt x="15194" y="11727"/>
                  <a:pt x="15147" y="11743"/>
                  <a:pt x="15088" y="11743"/>
                </a:cubicBezTo>
                <a:cubicBezTo>
                  <a:pt x="15064" y="11743"/>
                  <a:pt x="15029" y="11743"/>
                  <a:pt x="14993" y="11710"/>
                </a:cubicBezTo>
                <a:cubicBezTo>
                  <a:pt x="14993" y="11710"/>
                  <a:pt x="14993" y="11710"/>
                  <a:pt x="14768" y="11495"/>
                </a:cubicBezTo>
                <a:cubicBezTo>
                  <a:pt x="14768" y="11495"/>
                  <a:pt x="14768" y="11495"/>
                  <a:pt x="14342" y="11131"/>
                </a:cubicBezTo>
                <a:cubicBezTo>
                  <a:pt x="14342" y="11131"/>
                  <a:pt x="14342" y="11131"/>
                  <a:pt x="14330" y="11131"/>
                </a:cubicBezTo>
                <a:cubicBezTo>
                  <a:pt x="14330" y="11131"/>
                  <a:pt x="14330" y="11131"/>
                  <a:pt x="12046" y="8964"/>
                </a:cubicBezTo>
                <a:cubicBezTo>
                  <a:pt x="12010" y="8930"/>
                  <a:pt x="11975" y="8914"/>
                  <a:pt x="11939" y="8914"/>
                </a:cubicBezTo>
                <a:cubicBezTo>
                  <a:pt x="11892" y="8914"/>
                  <a:pt x="11844" y="8947"/>
                  <a:pt x="11809" y="8997"/>
                </a:cubicBezTo>
                <a:cubicBezTo>
                  <a:pt x="11809" y="8997"/>
                  <a:pt x="11809" y="8997"/>
                  <a:pt x="11442" y="9526"/>
                </a:cubicBezTo>
                <a:cubicBezTo>
                  <a:pt x="11442" y="9526"/>
                  <a:pt x="11442" y="9526"/>
                  <a:pt x="11016" y="10188"/>
                </a:cubicBezTo>
                <a:cubicBezTo>
                  <a:pt x="11016" y="10188"/>
                  <a:pt x="11016" y="10188"/>
                  <a:pt x="8092" y="14456"/>
                </a:cubicBezTo>
                <a:cubicBezTo>
                  <a:pt x="8092" y="14456"/>
                  <a:pt x="8092" y="14456"/>
                  <a:pt x="7760" y="14953"/>
                </a:cubicBezTo>
                <a:cubicBezTo>
                  <a:pt x="7713" y="15035"/>
                  <a:pt x="7642" y="15069"/>
                  <a:pt x="7559" y="15069"/>
                </a:cubicBezTo>
                <a:cubicBezTo>
                  <a:pt x="7524" y="15069"/>
                  <a:pt x="7476" y="15052"/>
                  <a:pt x="7441" y="15035"/>
                </a:cubicBezTo>
                <a:cubicBezTo>
                  <a:pt x="7441" y="15035"/>
                  <a:pt x="7441" y="15035"/>
                  <a:pt x="5026" y="13447"/>
                </a:cubicBezTo>
                <a:cubicBezTo>
                  <a:pt x="5002" y="13431"/>
                  <a:pt x="4979" y="13431"/>
                  <a:pt x="4955" y="13431"/>
                </a:cubicBezTo>
                <a:cubicBezTo>
                  <a:pt x="4896" y="13431"/>
                  <a:pt x="4837" y="13464"/>
                  <a:pt x="4801" y="13513"/>
                </a:cubicBezTo>
                <a:cubicBezTo>
                  <a:pt x="4801" y="13513"/>
                  <a:pt x="4801" y="13513"/>
                  <a:pt x="4706" y="13695"/>
                </a:cubicBezTo>
                <a:cubicBezTo>
                  <a:pt x="4706" y="13695"/>
                  <a:pt x="4706" y="13695"/>
                  <a:pt x="4245" y="14423"/>
                </a:cubicBezTo>
                <a:cubicBezTo>
                  <a:pt x="4245" y="14423"/>
                  <a:pt x="4245" y="14423"/>
                  <a:pt x="1356" y="18957"/>
                </a:cubicBezTo>
                <a:cubicBezTo>
                  <a:pt x="1356" y="18957"/>
                  <a:pt x="1356" y="18957"/>
                  <a:pt x="1025" y="19503"/>
                </a:cubicBezTo>
                <a:cubicBezTo>
                  <a:pt x="1025" y="19503"/>
                  <a:pt x="1025" y="19503"/>
                  <a:pt x="1356" y="18890"/>
                </a:cubicBezTo>
                <a:cubicBezTo>
                  <a:pt x="1356" y="18890"/>
                  <a:pt x="1356" y="18890"/>
                  <a:pt x="4245" y="13513"/>
                </a:cubicBezTo>
                <a:cubicBezTo>
                  <a:pt x="4245" y="13513"/>
                  <a:pt x="4245" y="13513"/>
                  <a:pt x="4623" y="12818"/>
                </a:cubicBezTo>
                <a:cubicBezTo>
                  <a:pt x="4659" y="12752"/>
                  <a:pt x="4718" y="12719"/>
                  <a:pt x="4777" y="12719"/>
                </a:cubicBezTo>
                <a:cubicBezTo>
                  <a:pt x="4789" y="12719"/>
                  <a:pt x="4813" y="12719"/>
                  <a:pt x="4837" y="12736"/>
                </a:cubicBezTo>
                <a:cubicBezTo>
                  <a:pt x="4837" y="12736"/>
                  <a:pt x="4837" y="12736"/>
                  <a:pt x="7370" y="14026"/>
                </a:cubicBezTo>
                <a:cubicBezTo>
                  <a:pt x="7393" y="14043"/>
                  <a:pt x="7417" y="14043"/>
                  <a:pt x="7441" y="14043"/>
                </a:cubicBezTo>
                <a:cubicBezTo>
                  <a:pt x="7488" y="14043"/>
                  <a:pt x="7547" y="14010"/>
                  <a:pt x="7571" y="13944"/>
                </a:cubicBezTo>
                <a:cubicBezTo>
                  <a:pt x="7571" y="13944"/>
                  <a:pt x="7571" y="13944"/>
                  <a:pt x="8092" y="13067"/>
                </a:cubicBezTo>
                <a:cubicBezTo>
                  <a:pt x="8092" y="13067"/>
                  <a:pt x="8092" y="13067"/>
                  <a:pt x="11016" y="8252"/>
                </a:cubicBezTo>
                <a:cubicBezTo>
                  <a:pt x="11016" y="8252"/>
                  <a:pt x="11016" y="8252"/>
                  <a:pt x="11442" y="7524"/>
                </a:cubicBezTo>
                <a:cubicBezTo>
                  <a:pt x="11442" y="7524"/>
                  <a:pt x="11442" y="7524"/>
                  <a:pt x="11619" y="7210"/>
                </a:cubicBezTo>
                <a:cubicBezTo>
                  <a:pt x="11655" y="7160"/>
                  <a:pt x="11702" y="7127"/>
                  <a:pt x="11761" y="7127"/>
                </a:cubicBezTo>
                <a:cubicBezTo>
                  <a:pt x="11797" y="7127"/>
                  <a:pt x="11821" y="7144"/>
                  <a:pt x="11856" y="7160"/>
                </a:cubicBezTo>
                <a:cubicBezTo>
                  <a:pt x="11856" y="7160"/>
                  <a:pt x="11856" y="7160"/>
                  <a:pt x="14342" y="9228"/>
                </a:cubicBezTo>
                <a:cubicBezTo>
                  <a:pt x="14342" y="9228"/>
                  <a:pt x="14342" y="9228"/>
                  <a:pt x="14768" y="9592"/>
                </a:cubicBezTo>
                <a:cubicBezTo>
                  <a:pt x="14768" y="9592"/>
                  <a:pt x="14768" y="9592"/>
                  <a:pt x="14768" y="9609"/>
                </a:cubicBezTo>
                <a:cubicBezTo>
                  <a:pt x="14804" y="9625"/>
                  <a:pt x="14827" y="9642"/>
                  <a:pt x="14863" y="9642"/>
                </a:cubicBezTo>
                <a:cubicBezTo>
                  <a:pt x="14922" y="9642"/>
                  <a:pt x="14981" y="9609"/>
                  <a:pt x="15005" y="9543"/>
                </a:cubicBezTo>
                <a:cubicBezTo>
                  <a:pt x="15005" y="9543"/>
                  <a:pt x="15005" y="9543"/>
                  <a:pt x="17171" y="5985"/>
                </a:cubicBezTo>
                <a:cubicBezTo>
                  <a:pt x="17230" y="5886"/>
                  <a:pt x="17219" y="5737"/>
                  <a:pt x="17136" y="5655"/>
                </a:cubicBezTo>
                <a:cubicBezTo>
                  <a:pt x="17136" y="5655"/>
                  <a:pt x="17136" y="5655"/>
                  <a:pt x="16331" y="4811"/>
                </a:cubicBezTo>
                <a:cubicBezTo>
                  <a:pt x="16224" y="4695"/>
                  <a:pt x="16248" y="4463"/>
                  <a:pt x="16366" y="4397"/>
                </a:cubicBezTo>
                <a:cubicBezTo>
                  <a:pt x="16366" y="4397"/>
                  <a:pt x="16366" y="4397"/>
                  <a:pt x="16544" y="4298"/>
                </a:cubicBezTo>
                <a:cubicBezTo>
                  <a:pt x="16544" y="4298"/>
                  <a:pt x="16544" y="4298"/>
                  <a:pt x="20202" y="2131"/>
                </a:cubicBezTo>
                <a:cubicBezTo>
                  <a:pt x="20237" y="2114"/>
                  <a:pt x="20273" y="2097"/>
                  <a:pt x="20320" y="2097"/>
                </a:cubicBezTo>
                <a:close/>
                <a:moveTo>
                  <a:pt x="499" y="736"/>
                </a:moveTo>
                <a:cubicBezTo>
                  <a:pt x="499" y="20864"/>
                  <a:pt x="499" y="20864"/>
                  <a:pt x="499" y="20864"/>
                </a:cubicBezTo>
                <a:cubicBezTo>
                  <a:pt x="21101" y="20864"/>
                  <a:pt x="21101" y="20864"/>
                  <a:pt x="21101" y="20864"/>
                </a:cubicBezTo>
                <a:cubicBezTo>
                  <a:pt x="21101" y="736"/>
                  <a:pt x="21101" y="736"/>
                  <a:pt x="21101" y="736"/>
                </a:cubicBezTo>
                <a:cubicBezTo>
                  <a:pt x="499" y="736"/>
                  <a:pt x="499" y="736"/>
                  <a:pt x="499" y="736"/>
                </a:cubicBezTo>
                <a:close/>
                <a:moveTo>
                  <a:pt x="260" y="0"/>
                </a:moveTo>
                <a:cubicBezTo>
                  <a:pt x="260" y="0"/>
                  <a:pt x="260" y="0"/>
                  <a:pt x="21340" y="0"/>
                </a:cubicBezTo>
                <a:cubicBezTo>
                  <a:pt x="21482" y="0"/>
                  <a:pt x="21600" y="149"/>
                  <a:pt x="21600" y="364"/>
                </a:cubicBezTo>
                <a:cubicBezTo>
                  <a:pt x="21600" y="364"/>
                  <a:pt x="21600" y="364"/>
                  <a:pt x="21600" y="21236"/>
                </a:cubicBezTo>
                <a:cubicBezTo>
                  <a:pt x="21600" y="21451"/>
                  <a:pt x="21482" y="21600"/>
                  <a:pt x="21340" y="21600"/>
                </a:cubicBezTo>
                <a:cubicBezTo>
                  <a:pt x="21340" y="21600"/>
                  <a:pt x="21340" y="21600"/>
                  <a:pt x="260" y="21600"/>
                </a:cubicBezTo>
                <a:cubicBezTo>
                  <a:pt x="118" y="21600"/>
                  <a:pt x="0" y="21451"/>
                  <a:pt x="0" y="21236"/>
                </a:cubicBezTo>
                <a:cubicBezTo>
                  <a:pt x="0" y="21236"/>
                  <a:pt x="0" y="21236"/>
                  <a:pt x="0" y="364"/>
                </a:cubicBezTo>
                <a:cubicBezTo>
                  <a:pt x="0" y="149"/>
                  <a:pt x="118" y="0"/>
                  <a:pt x="2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E"/>
              </a:buClr>
              <a:buSzPts val="1200"/>
              <a:buFont typeface="Calibri"/>
              <a:buNone/>
            </a:pPr>
            <a:endParaRPr sz="1050" b="0" i="0" u="none" strike="noStrike" cap="none">
              <a:solidFill>
                <a:srgbClr val="5454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458;p36">
            <a:extLst>
              <a:ext uri="{FF2B5EF4-FFF2-40B4-BE49-F238E27FC236}">
                <a16:creationId xmlns:a16="http://schemas.microsoft.com/office/drawing/2014/main" id="{1E79098C-224B-5137-054F-13C3D500F91D}"/>
              </a:ext>
            </a:extLst>
          </p:cNvPr>
          <p:cNvSpPr txBox="1"/>
          <p:nvPr/>
        </p:nvSpPr>
        <p:spPr>
          <a:xfrm>
            <a:off x="4518713" y="1512700"/>
            <a:ext cx="290649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lnSpc>
                <a:spcPct val="150000"/>
              </a:lnSpc>
              <a:buSzPts val="1400"/>
              <a:buFontTx/>
              <a:buChar char="●"/>
            </a:pP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对新技术持开放态度</a:t>
            </a:r>
            <a:endParaRPr lang="e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Kotlin：</a:t>
            </a:r>
            <a:r>
              <a:rPr 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简洁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JVM</a:t>
            </a:r>
            <a:r>
              <a:rPr 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GC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4" name="Google Shape;459;p36">
            <a:extLst>
              <a:ext uri="{FF2B5EF4-FFF2-40B4-BE49-F238E27FC236}">
                <a16:creationId xmlns:a16="http://schemas.microsoft.com/office/drawing/2014/main" id="{BE7E0B75-39DA-FAFA-23ED-5E67908FEF78}"/>
              </a:ext>
            </a:extLst>
          </p:cNvPr>
          <p:cNvSpPr txBox="1"/>
          <p:nvPr/>
        </p:nvSpPr>
        <p:spPr>
          <a:xfrm>
            <a:off x="4518725" y="2636775"/>
            <a:ext cx="3892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 引入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内核</a:t>
            </a:r>
            <a:endParaRPr lang="e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Android 支持</a:t>
            </a:r>
            <a:r>
              <a:rPr lang="zh-CN" altLang="en-US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</a:t>
            </a:r>
            <a:endParaRPr lang="en"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55" name="Google Shape;460;p36">
            <a:extLst>
              <a:ext uri="{FF2B5EF4-FFF2-40B4-BE49-F238E27FC236}">
                <a16:creationId xmlns:a16="http://schemas.microsoft.com/office/drawing/2014/main" id="{62429DB5-DE23-9E79-05A7-AAE76B6C10C0}"/>
              </a:ext>
            </a:extLst>
          </p:cNvPr>
          <p:cNvGrpSpPr/>
          <p:nvPr/>
        </p:nvGrpSpPr>
        <p:grpSpPr>
          <a:xfrm>
            <a:off x="1220046" y="4025481"/>
            <a:ext cx="559547" cy="472608"/>
            <a:chOff x="-13" y="0"/>
            <a:chExt cx="559547" cy="472608"/>
          </a:xfrm>
        </p:grpSpPr>
        <p:sp>
          <p:nvSpPr>
            <p:cNvPr id="157" name="Google Shape;461;p36">
              <a:extLst>
                <a:ext uri="{FF2B5EF4-FFF2-40B4-BE49-F238E27FC236}">
                  <a16:creationId xmlns:a16="http://schemas.microsoft.com/office/drawing/2014/main" id="{75B702EE-2814-ADB9-7C41-51FAE5A8B7FE}"/>
                </a:ext>
              </a:extLst>
            </p:cNvPr>
            <p:cNvSpPr/>
            <p:nvPr/>
          </p:nvSpPr>
          <p:spPr>
            <a:xfrm flipH="1">
              <a:off x="-13" y="0"/>
              <a:ext cx="472446" cy="472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58" y="13093"/>
                  </a:moveTo>
                  <a:cubicBezTo>
                    <a:pt x="21600" y="13093"/>
                    <a:pt x="21600" y="13093"/>
                    <a:pt x="21600" y="13093"/>
                  </a:cubicBezTo>
                  <a:cubicBezTo>
                    <a:pt x="21572" y="14018"/>
                    <a:pt x="21460" y="14915"/>
                    <a:pt x="21250" y="15798"/>
                  </a:cubicBezTo>
                  <a:cubicBezTo>
                    <a:pt x="21208" y="15980"/>
                    <a:pt x="21152" y="16176"/>
                    <a:pt x="21096" y="16372"/>
                  </a:cubicBezTo>
                  <a:cubicBezTo>
                    <a:pt x="21040" y="16555"/>
                    <a:pt x="20984" y="16751"/>
                    <a:pt x="20914" y="16933"/>
                  </a:cubicBezTo>
                  <a:cubicBezTo>
                    <a:pt x="20788" y="17297"/>
                    <a:pt x="20648" y="17662"/>
                    <a:pt x="20479" y="18026"/>
                  </a:cubicBezTo>
                  <a:cubicBezTo>
                    <a:pt x="20409" y="18194"/>
                    <a:pt x="20325" y="18377"/>
                    <a:pt x="20241" y="18545"/>
                  </a:cubicBezTo>
                  <a:cubicBezTo>
                    <a:pt x="20143" y="18727"/>
                    <a:pt x="20059" y="18895"/>
                    <a:pt x="19961" y="19063"/>
                  </a:cubicBezTo>
                  <a:cubicBezTo>
                    <a:pt x="19863" y="19231"/>
                    <a:pt x="19765" y="19400"/>
                    <a:pt x="19667" y="19568"/>
                  </a:cubicBezTo>
                  <a:cubicBezTo>
                    <a:pt x="19513" y="19792"/>
                    <a:pt x="19345" y="20030"/>
                    <a:pt x="19177" y="20269"/>
                  </a:cubicBezTo>
                  <a:cubicBezTo>
                    <a:pt x="18841" y="20745"/>
                    <a:pt x="18462" y="21180"/>
                    <a:pt x="18084" y="21600"/>
                  </a:cubicBezTo>
                  <a:cubicBezTo>
                    <a:pt x="18084" y="21600"/>
                    <a:pt x="18084" y="21600"/>
                    <a:pt x="15003" y="18531"/>
                  </a:cubicBezTo>
                  <a:cubicBezTo>
                    <a:pt x="15423" y="18082"/>
                    <a:pt x="15787" y="17592"/>
                    <a:pt x="16109" y="17059"/>
                  </a:cubicBezTo>
                  <a:cubicBezTo>
                    <a:pt x="16165" y="16947"/>
                    <a:pt x="16221" y="16835"/>
                    <a:pt x="16291" y="16737"/>
                  </a:cubicBezTo>
                  <a:cubicBezTo>
                    <a:pt x="16347" y="16625"/>
                    <a:pt x="16403" y="16513"/>
                    <a:pt x="16445" y="16400"/>
                  </a:cubicBezTo>
                  <a:cubicBezTo>
                    <a:pt x="16529" y="16232"/>
                    <a:pt x="16599" y="16064"/>
                    <a:pt x="16670" y="15882"/>
                  </a:cubicBezTo>
                  <a:cubicBezTo>
                    <a:pt x="16950" y="15195"/>
                    <a:pt x="17132" y="14452"/>
                    <a:pt x="17216" y="13668"/>
                  </a:cubicBezTo>
                  <a:cubicBezTo>
                    <a:pt x="17244" y="13485"/>
                    <a:pt x="17258" y="13289"/>
                    <a:pt x="17258" y="13093"/>
                  </a:cubicBezTo>
                  <a:close/>
                  <a:moveTo>
                    <a:pt x="18084" y="3951"/>
                  </a:moveTo>
                  <a:cubicBezTo>
                    <a:pt x="18266" y="4161"/>
                    <a:pt x="18462" y="4371"/>
                    <a:pt x="18645" y="4595"/>
                  </a:cubicBezTo>
                  <a:cubicBezTo>
                    <a:pt x="18771" y="4749"/>
                    <a:pt x="18883" y="4903"/>
                    <a:pt x="19009" y="5043"/>
                  </a:cubicBezTo>
                  <a:cubicBezTo>
                    <a:pt x="19177" y="5282"/>
                    <a:pt x="19345" y="5520"/>
                    <a:pt x="19513" y="5758"/>
                  </a:cubicBezTo>
                  <a:cubicBezTo>
                    <a:pt x="19723" y="6080"/>
                    <a:pt x="19919" y="6416"/>
                    <a:pt x="20101" y="6752"/>
                  </a:cubicBezTo>
                  <a:cubicBezTo>
                    <a:pt x="20507" y="7522"/>
                    <a:pt x="20844" y="8349"/>
                    <a:pt x="21096" y="9203"/>
                  </a:cubicBezTo>
                  <a:cubicBezTo>
                    <a:pt x="21264" y="9763"/>
                    <a:pt x="21390" y="10352"/>
                    <a:pt x="21474" y="10954"/>
                  </a:cubicBezTo>
                  <a:cubicBezTo>
                    <a:pt x="21544" y="11444"/>
                    <a:pt x="21586" y="11962"/>
                    <a:pt x="21600" y="12480"/>
                  </a:cubicBezTo>
                  <a:cubicBezTo>
                    <a:pt x="21600" y="12480"/>
                    <a:pt x="21600" y="12480"/>
                    <a:pt x="17258" y="12480"/>
                  </a:cubicBezTo>
                  <a:cubicBezTo>
                    <a:pt x="17258" y="12340"/>
                    <a:pt x="17244" y="12214"/>
                    <a:pt x="17230" y="12088"/>
                  </a:cubicBezTo>
                  <a:cubicBezTo>
                    <a:pt x="17216" y="11822"/>
                    <a:pt x="17174" y="11570"/>
                    <a:pt x="17132" y="11318"/>
                  </a:cubicBezTo>
                  <a:cubicBezTo>
                    <a:pt x="17090" y="11066"/>
                    <a:pt x="17034" y="10814"/>
                    <a:pt x="16978" y="10576"/>
                  </a:cubicBezTo>
                  <a:cubicBezTo>
                    <a:pt x="16950" y="10506"/>
                    <a:pt x="16936" y="10450"/>
                    <a:pt x="16922" y="10394"/>
                  </a:cubicBezTo>
                  <a:cubicBezTo>
                    <a:pt x="16880" y="10268"/>
                    <a:pt x="16852" y="10156"/>
                    <a:pt x="16810" y="10030"/>
                  </a:cubicBezTo>
                  <a:cubicBezTo>
                    <a:pt x="16740" y="9847"/>
                    <a:pt x="16670" y="9679"/>
                    <a:pt x="16599" y="9511"/>
                  </a:cubicBezTo>
                  <a:cubicBezTo>
                    <a:pt x="16529" y="9329"/>
                    <a:pt x="16459" y="9161"/>
                    <a:pt x="16375" y="8993"/>
                  </a:cubicBezTo>
                  <a:cubicBezTo>
                    <a:pt x="16011" y="8279"/>
                    <a:pt x="15549" y="7621"/>
                    <a:pt x="15003" y="7032"/>
                  </a:cubicBezTo>
                  <a:cubicBezTo>
                    <a:pt x="15003" y="7032"/>
                    <a:pt x="15003" y="7032"/>
                    <a:pt x="18084" y="3951"/>
                  </a:cubicBezTo>
                  <a:close/>
                  <a:moveTo>
                    <a:pt x="9115" y="0"/>
                  </a:moveTo>
                  <a:cubicBezTo>
                    <a:pt x="10460" y="28"/>
                    <a:pt x="11749" y="266"/>
                    <a:pt x="12968" y="686"/>
                  </a:cubicBezTo>
                  <a:cubicBezTo>
                    <a:pt x="13150" y="742"/>
                    <a:pt x="13332" y="812"/>
                    <a:pt x="13514" y="882"/>
                  </a:cubicBezTo>
                  <a:cubicBezTo>
                    <a:pt x="13879" y="1022"/>
                    <a:pt x="14229" y="1190"/>
                    <a:pt x="14579" y="1358"/>
                  </a:cubicBezTo>
                  <a:cubicBezTo>
                    <a:pt x="14761" y="1456"/>
                    <a:pt x="14930" y="1540"/>
                    <a:pt x="15098" y="1638"/>
                  </a:cubicBezTo>
                  <a:cubicBezTo>
                    <a:pt x="15434" y="1834"/>
                    <a:pt x="15756" y="2030"/>
                    <a:pt x="16078" y="2254"/>
                  </a:cubicBezTo>
                  <a:cubicBezTo>
                    <a:pt x="16233" y="2366"/>
                    <a:pt x="16387" y="2464"/>
                    <a:pt x="16541" y="2576"/>
                  </a:cubicBezTo>
                  <a:cubicBezTo>
                    <a:pt x="16625" y="2632"/>
                    <a:pt x="16695" y="2688"/>
                    <a:pt x="16779" y="2758"/>
                  </a:cubicBezTo>
                  <a:cubicBezTo>
                    <a:pt x="16933" y="2870"/>
                    <a:pt x="17073" y="2996"/>
                    <a:pt x="17213" y="3122"/>
                  </a:cubicBezTo>
                  <a:cubicBezTo>
                    <a:pt x="17367" y="3249"/>
                    <a:pt x="17507" y="3375"/>
                    <a:pt x="17648" y="3515"/>
                  </a:cubicBezTo>
                  <a:cubicBezTo>
                    <a:pt x="17648" y="3515"/>
                    <a:pt x="17648" y="3515"/>
                    <a:pt x="14565" y="6595"/>
                  </a:cubicBezTo>
                  <a:cubicBezTo>
                    <a:pt x="14117" y="6175"/>
                    <a:pt x="13627" y="5811"/>
                    <a:pt x="13094" y="5489"/>
                  </a:cubicBezTo>
                  <a:cubicBezTo>
                    <a:pt x="12982" y="5433"/>
                    <a:pt x="12870" y="5377"/>
                    <a:pt x="12758" y="5307"/>
                  </a:cubicBezTo>
                  <a:cubicBezTo>
                    <a:pt x="12548" y="5195"/>
                    <a:pt x="12324" y="5097"/>
                    <a:pt x="12085" y="4999"/>
                  </a:cubicBezTo>
                  <a:cubicBezTo>
                    <a:pt x="11917" y="4915"/>
                    <a:pt x="11749" y="4859"/>
                    <a:pt x="11567" y="4789"/>
                  </a:cubicBezTo>
                  <a:cubicBezTo>
                    <a:pt x="11511" y="4775"/>
                    <a:pt x="11441" y="4747"/>
                    <a:pt x="11385" y="4733"/>
                  </a:cubicBezTo>
                  <a:cubicBezTo>
                    <a:pt x="11273" y="4691"/>
                    <a:pt x="11147" y="4663"/>
                    <a:pt x="11021" y="4621"/>
                  </a:cubicBezTo>
                  <a:cubicBezTo>
                    <a:pt x="10838" y="4579"/>
                    <a:pt x="10656" y="4537"/>
                    <a:pt x="10474" y="4495"/>
                  </a:cubicBezTo>
                  <a:cubicBezTo>
                    <a:pt x="10278" y="4453"/>
                    <a:pt x="10096" y="4425"/>
                    <a:pt x="9900" y="4397"/>
                  </a:cubicBezTo>
                  <a:cubicBezTo>
                    <a:pt x="9648" y="4369"/>
                    <a:pt x="9381" y="4355"/>
                    <a:pt x="9115" y="4341"/>
                  </a:cubicBezTo>
                  <a:cubicBezTo>
                    <a:pt x="9115" y="4341"/>
                    <a:pt x="9115" y="4341"/>
                    <a:pt x="9115" y="0"/>
                  </a:cubicBezTo>
                  <a:close/>
                  <a:moveTo>
                    <a:pt x="8488" y="0"/>
                  </a:moveTo>
                  <a:cubicBezTo>
                    <a:pt x="8488" y="4341"/>
                    <a:pt x="8488" y="4341"/>
                    <a:pt x="8488" y="4341"/>
                  </a:cubicBezTo>
                  <a:cubicBezTo>
                    <a:pt x="6401" y="4411"/>
                    <a:pt x="4496" y="5251"/>
                    <a:pt x="3067" y="6595"/>
                  </a:cubicBezTo>
                  <a:cubicBezTo>
                    <a:pt x="3067" y="6595"/>
                    <a:pt x="3067" y="6595"/>
                    <a:pt x="0" y="3515"/>
                  </a:cubicBezTo>
                  <a:cubicBezTo>
                    <a:pt x="210" y="3319"/>
                    <a:pt x="420" y="3122"/>
                    <a:pt x="644" y="2940"/>
                  </a:cubicBezTo>
                  <a:cubicBezTo>
                    <a:pt x="938" y="2688"/>
                    <a:pt x="1233" y="2464"/>
                    <a:pt x="1555" y="2254"/>
                  </a:cubicBezTo>
                  <a:cubicBezTo>
                    <a:pt x="1709" y="2142"/>
                    <a:pt x="1877" y="2030"/>
                    <a:pt x="2031" y="1932"/>
                  </a:cubicBezTo>
                  <a:cubicBezTo>
                    <a:pt x="2437" y="1680"/>
                    <a:pt x="2871" y="1442"/>
                    <a:pt x="3305" y="1232"/>
                  </a:cubicBezTo>
                  <a:cubicBezTo>
                    <a:pt x="3838" y="980"/>
                    <a:pt x="4384" y="770"/>
                    <a:pt x="4944" y="588"/>
                  </a:cubicBezTo>
                  <a:cubicBezTo>
                    <a:pt x="5042" y="560"/>
                    <a:pt x="5140" y="532"/>
                    <a:pt x="5224" y="504"/>
                  </a:cubicBezTo>
                  <a:cubicBezTo>
                    <a:pt x="5420" y="448"/>
                    <a:pt x="5616" y="392"/>
                    <a:pt x="5798" y="350"/>
                  </a:cubicBezTo>
                  <a:cubicBezTo>
                    <a:pt x="5995" y="308"/>
                    <a:pt x="6191" y="266"/>
                    <a:pt x="6387" y="224"/>
                  </a:cubicBezTo>
                  <a:cubicBezTo>
                    <a:pt x="6877" y="126"/>
                    <a:pt x="7381" y="70"/>
                    <a:pt x="7871" y="28"/>
                  </a:cubicBezTo>
                  <a:cubicBezTo>
                    <a:pt x="8081" y="14"/>
                    <a:pt x="8291" y="0"/>
                    <a:pt x="8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900"/>
                <a:buFont typeface="Calibri"/>
                <a:buNone/>
              </a:pPr>
              <a:endParaRPr sz="2400" b="0" i="0" u="none" strike="noStrike" cap="none">
                <a:solidFill>
                  <a:srgbClr val="5454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62;p36">
              <a:extLst>
                <a:ext uri="{FF2B5EF4-FFF2-40B4-BE49-F238E27FC236}">
                  <a16:creationId xmlns:a16="http://schemas.microsoft.com/office/drawing/2014/main" id="{D18F2826-6910-2069-C7A8-650DBD7D24B9}"/>
                </a:ext>
              </a:extLst>
            </p:cNvPr>
            <p:cNvSpPr/>
            <p:nvPr/>
          </p:nvSpPr>
          <p:spPr>
            <a:xfrm flipH="1">
              <a:off x="242798" y="86119"/>
              <a:ext cx="316736" cy="386478"/>
            </a:xfrm>
            <a:custGeom>
              <a:avLst/>
              <a:gdLst/>
              <a:ahLst/>
              <a:cxnLst/>
              <a:rect l="l" t="t" r="r" b="b"/>
              <a:pathLst>
                <a:path w="21261" h="21600" extrusionOk="0">
                  <a:moveTo>
                    <a:pt x="0" y="11216"/>
                  </a:moveTo>
                  <a:cubicBezTo>
                    <a:pt x="0" y="11216"/>
                    <a:pt x="0" y="11216"/>
                    <a:pt x="6419" y="11216"/>
                  </a:cubicBezTo>
                  <a:cubicBezTo>
                    <a:pt x="6419" y="11370"/>
                    <a:pt x="6440" y="11524"/>
                    <a:pt x="6440" y="11695"/>
                  </a:cubicBezTo>
                  <a:cubicBezTo>
                    <a:pt x="6460" y="11918"/>
                    <a:pt x="6502" y="12158"/>
                    <a:pt x="6543" y="12398"/>
                  </a:cubicBezTo>
                  <a:cubicBezTo>
                    <a:pt x="6584" y="12621"/>
                    <a:pt x="6646" y="12861"/>
                    <a:pt x="6707" y="13083"/>
                  </a:cubicBezTo>
                  <a:cubicBezTo>
                    <a:pt x="6748" y="13238"/>
                    <a:pt x="6790" y="13392"/>
                    <a:pt x="6831" y="13529"/>
                  </a:cubicBezTo>
                  <a:cubicBezTo>
                    <a:pt x="6872" y="13683"/>
                    <a:pt x="6934" y="13837"/>
                    <a:pt x="6995" y="13974"/>
                  </a:cubicBezTo>
                  <a:cubicBezTo>
                    <a:pt x="7057" y="14129"/>
                    <a:pt x="7098" y="14266"/>
                    <a:pt x="7181" y="14420"/>
                  </a:cubicBezTo>
                  <a:cubicBezTo>
                    <a:pt x="7304" y="14711"/>
                    <a:pt x="7448" y="14985"/>
                    <a:pt x="7592" y="15260"/>
                  </a:cubicBezTo>
                  <a:cubicBezTo>
                    <a:pt x="7674" y="15380"/>
                    <a:pt x="7757" y="15517"/>
                    <a:pt x="7839" y="15654"/>
                  </a:cubicBezTo>
                  <a:cubicBezTo>
                    <a:pt x="7880" y="15722"/>
                    <a:pt x="7921" y="15774"/>
                    <a:pt x="7962" y="15842"/>
                  </a:cubicBezTo>
                  <a:cubicBezTo>
                    <a:pt x="8065" y="15979"/>
                    <a:pt x="8148" y="16116"/>
                    <a:pt x="8250" y="16236"/>
                  </a:cubicBezTo>
                  <a:cubicBezTo>
                    <a:pt x="8682" y="16819"/>
                    <a:pt x="9176" y="17350"/>
                    <a:pt x="9752" y="17847"/>
                  </a:cubicBezTo>
                  <a:cubicBezTo>
                    <a:pt x="9752" y="17847"/>
                    <a:pt x="9752" y="17847"/>
                    <a:pt x="5205" y="21600"/>
                  </a:cubicBezTo>
                  <a:cubicBezTo>
                    <a:pt x="4135" y="20658"/>
                    <a:pt x="3168" y="19629"/>
                    <a:pt x="2407" y="18498"/>
                  </a:cubicBezTo>
                  <a:cubicBezTo>
                    <a:pt x="2325" y="18396"/>
                    <a:pt x="2263" y="18293"/>
                    <a:pt x="2201" y="18190"/>
                  </a:cubicBezTo>
                  <a:cubicBezTo>
                    <a:pt x="2057" y="17984"/>
                    <a:pt x="1934" y="17762"/>
                    <a:pt x="1811" y="17556"/>
                  </a:cubicBezTo>
                  <a:cubicBezTo>
                    <a:pt x="1749" y="17436"/>
                    <a:pt x="1687" y="17333"/>
                    <a:pt x="1625" y="17230"/>
                  </a:cubicBezTo>
                  <a:cubicBezTo>
                    <a:pt x="1523" y="17008"/>
                    <a:pt x="1399" y="16785"/>
                    <a:pt x="1296" y="16562"/>
                  </a:cubicBezTo>
                  <a:cubicBezTo>
                    <a:pt x="1132" y="16236"/>
                    <a:pt x="988" y="15894"/>
                    <a:pt x="864" y="15551"/>
                  </a:cubicBezTo>
                  <a:cubicBezTo>
                    <a:pt x="782" y="15311"/>
                    <a:pt x="700" y="15105"/>
                    <a:pt x="617" y="14866"/>
                  </a:cubicBezTo>
                  <a:cubicBezTo>
                    <a:pt x="576" y="14746"/>
                    <a:pt x="535" y="14626"/>
                    <a:pt x="514" y="14523"/>
                  </a:cubicBezTo>
                  <a:cubicBezTo>
                    <a:pt x="432" y="14283"/>
                    <a:pt x="370" y="14043"/>
                    <a:pt x="329" y="13803"/>
                  </a:cubicBezTo>
                  <a:cubicBezTo>
                    <a:pt x="267" y="13563"/>
                    <a:pt x="226" y="13323"/>
                    <a:pt x="185" y="13066"/>
                  </a:cubicBezTo>
                  <a:cubicBezTo>
                    <a:pt x="144" y="12826"/>
                    <a:pt x="103" y="12586"/>
                    <a:pt x="82" y="12329"/>
                  </a:cubicBezTo>
                  <a:cubicBezTo>
                    <a:pt x="62" y="12209"/>
                    <a:pt x="41" y="12089"/>
                    <a:pt x="41" y="11970"/>
                  </a:cubicBezTo>
                  <a:cubicBezTo>
                    <a:pt x="21" y="11713"/>
                    <a:pt x="0" y="11455"/>
                    <a:pt x="0" y="11216"/>
                  </a:cubicBezTo>
                  <a:close/>
                  <a:moveTo>
                    <a:pt x="13658" y="9024"/>
                  </a:moveTo>
                  <a:cubicBezTo>
                    <a:pt x="13658" y="9024"/>
                    <a:pt x="13658" y="9024"/>
                    <a:pt x="17525" y="11746"/>
                  </a:cubicBezTo>
                  <a:cubicBezTo>
                    <a:pt x="17545" y="11746"/>
                    <a:pt x="17545" y="11764"/>
                    <a:pt x="17566" y="11781"/>
                  </a:cubicBezTo>
                  <a:cubicBezTo>
                    <a:pt x="17627" y="11832"/>
                    <a:pt x="17710" y="11883"/>
                    <a:pt x="17771" y="11918"/>
                  </a:cubicBezTo>
                  <a:cubicBezTo>
                    <a:pt x="17874" y="11986"/>
                    <a:pt x="17977" y="12038"/>
                    <a:pt x="18080" y="12072"/>
                  </a:cubicBezTo>
                  <a:cubicBezTo>
                    <a:pt x="18286" y="12140"/>
                    <a:pt x="18512" y="12175"/>
                    <a:pt x="18718" y="12175"/>
                  </a:cubicBezTo>
                  <a:cubicBezTo>
                    <a:pt x="19376" y="12175"/>
                    <a:pt x="19972" y="11849"/>
                    <a:pt x="20219" y="11353"/>
                  </a:cubicBezTo>
                  <a:cubicBezTo>
                    <a:pt x="20569" y="10650"/>
                    <a:pt x="20178" y="9846"/>
                    <a:pt x="19355" y="9554"/>
                  </a:cubicBezTo>
                  <a:cubicBezTo>
                    <a:pt x="19252" y="9520"/>
                    <a:pt x="19150" y="9486"/>
                    <a:pt x="19047" y="9469"/>
                  </a:cubicBezTo>
                  <a:cubicBezTo>
                    <a:pt x="19047" y="9469"/>
                    <a:pt x="19047" y="9469"/>
                    <a:pt x="18676" y="9435"/>
                  </a:cubicBezTo>
                  <a:cubicBezTo>
                    <a:pt x="18676" y="9435"/>
                    <a:pt x="18676" y="9435"/>
                    <a:pt x="13658" y="9024"/>
                  </a:cubicBezTo>
                  <a:close/>
                  <a:moveTo>
                    <a:pt x="10838" y="8019"/>
                  </a:moveTo>
                  <a:cubicBezTo>
                    <a:pt x="10838" y="8019"/>
                    <a:pt x="10838" y="8019"/>
                    <a:pt x="18781" y="8687"/>
                  </a:cubicBezTo>
                  <a:cubicBezTo>
                    <a:pt x="18781" y="8687"/>
                    <a:pt x="18781" y="8687"/>
                    <a:pt x="19193" y="8721"/>
                  </a:cubicBezTo>
                  <a:cubicBezTo>
                    <a:pt x="19357" y="8755"/>
                    <a:pt x="19542" y="8807"/>
                    <a:pt x="19707" y="8858"/>
                  </a:cubicBezTo>
                  <a:cubicBezTo>
                    <a:pt x="21003" y="9320"/>
                    <a:pt x="21600" y="10571"/>
                    <a:pt x="21065" y="11649"/>
                  </a:cubicBezTo>
                  <a:cubicBezTo>
                    <a:pt x="20653" y="12454"/>
                    <a:pt x="19707" y="12951"/>
                    <a:pt x="18719" y="12951"/>
                  </a:cubicBezTo>
                  <a:cubicBezTo>
                    <a:pt x="18390" y="12951"/>
                    <a:pt x="18061" y="12899"/>
                    <a:pt x="17732" y="12780"/>
                  </a:cubicBezTo>
                  <a:cubicBezTo>
                    <a:pt x="17567" y="12728"/>
                    <a:pt x="17402" y="12625"/>
                    <a:pt x="17258" y="12540"/>
                  </a:cubicBezTo>
                  <a:cubicBezTo>
                    <a:pt x="17135" y="12471"/>
                    <a:pt x="17032" y="12403"/>
                    <a:pt x="16929" y="12317"/>
                  </a:cubicBezTo>
                  <a:cubicBezTo>
                    <a:pt x="16929" y="12317"/>
                    <a:pt x="16929" y="12317"/>
                    <a:pt x="10838" y="8019"/>
                  </a:cubicBezTo>
                  <a:close/>
                  <a:moveTo>
                    <a:pt x="5205" y="0"/>
                  </a:moveTo>
                  <a:cubicBezTo>
                    <a:pt x="5205" y="0"/>
                    <a:pt x="5205" y="0"/>
                    <a:pt x="9752" y="3786"/>
                  </a:cubicBezTo>
                  <a:cubicBezTo>
                    <a:pt x="8868" y="4557"/>
                    <a:pt x="8148" y="5430"/>
                    <a:pt x="7592" y="6390"/>
                  </a:cubicBezTo>
                  <a:cubicBezTo>
                    <a:pt x="7510" y="6527"/>
                    <a:pt x="7448" y="6664"/>
                    <a:pt x="7366" y="6818"/>
                  </a:cubicBezTo>
                  <a:cubicBezTo>
                    <a:pt x="7304" y="6955"/>
                    <a:pt x="7242" y="7092"/>
                    <a:pt x="7181" y="7229"/>
                  </a:cubicBezTo>
                  <a:cubicBezTo>
                    <a:pt x="7098" y="7383"/>
                    <a:pt x="7057" y="7520"/>
                    <a:pt x="6995" y="7674"/>
                  </a:cubicBezTo>
                  <a:cubicBezTo>
                    <a:pt x="6954" y="7743"/>
                    <a:pt x="6934" y="7811"/>
                    <a:pt x="6913" y="7897"/>
                  </a:cubicBezTo>
                  <a:cubicBezTo>
                    <a:pt x="6851" y="8034"/>
                    <a:pt x="6810" y="8188"/>
                    <a:pt x="6769" y="8342"/>
                  </a:cubicBezTo>
                  <a:cubicBezTo>
                    <a:pt x="6707" y="8565"/>
                    <a:pt x="6646" y="8788"/>
                    <a:pt x="6584" y="9028"/>
                  </a:cubicBezTo>
                  <a:cubicBezTo>
                    <a:pt x="6584" y="9096"/>
                    <a:pt x="6563" y="9182"/>
                    <a:pt x="6543" y="9250"/>
                  </a:cubicBezTo>
                  <a:cubicBezTo>
                    <a:pt x="6502" y="9490"/>
                    <a:pt x="6460" y="9730"/>
                    <a:pt x="6440" y="9970"/>
                  </a:cubicBezTo>
                  <a:cubicBezTo>
                    <a:pt x="6440" y="10124"/>
                    <a:pt x="6419" y="10295"/>
                    <a:pt x="6419" y="10467"/>
                  </a:cubicBezTo>
                  <a:cubicBezTo>
                    <a:pt x="6419" y="10467"/>
                    <a:pt x="6419" y="10467"/>
                    <a:pt x="0" y="10467"/>
                  </a:cubicBezTo>
                  <a:cubicBezTo>
                    <a:pt x="21" y="9679"/>
                    <a:pt x="103" y="8942"/>
                    <a:pt x="247" y="8205"/>
                  </a:cubicBezTo>
                  <a:cubicBezTo>
                    <a:pt x="288" y="7966"/>
                    <a:pt x="350" y="7726"/>
                    <a:pt x="411" y="7486"/>
                  </a:cubicBezTo>
                  <a:cubicBezTo>
                    <a:pt x="453" y="7366"/>
                    <a:pt x="473" y="7263"/>
                    <a:pt x="514" y="7143"/>
                  </a:cubicBezTo>
                  <a:cubicBezTo>
                    <a:pt x="576" y="6904"/>
                    <a:pt x="658" y="6664"/>
                    <a:pt x="741" y="6441"/>
                  </a:cubicBezTo>
                  <a:cubicBezTo>
                    <a:pt x="1008" y="5619"/>
                    <a:pt x="1378" y="4831"/>
                    <a:pt x="1811" y="4077"/>
                  </a:cubicBezTo>
                  <a:cubicBezTo>
                    <a:pt x="1934" y="3871"/>
                    <a:pt x="2057" y="3666"/>
                    <a:pt x="2201" y="3443"/>
                  </a:cubicBezTo>
                  <a:cubicBezTo>
                    <a:pt x="3004" y="2193"/>
                    <a:pt x="4033" y="1045"/>
                    <a:pt x="5205" y="0"/>
                  </a:cubicBezTo>
                  <a:close/>
                </a:path>
              </a:pathLst>
            </a:custGeom>
            <a:solidFill>
              <a:srgbClr val="FFC94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900"/>
                <a:buFont typeface="Calibri"/>
                <a:buNone/>
              </a:pPr>
              <a:endParaRPr sz="2400" b="0" i="0" u="none" strike="noStrike" cap="none">
                <a:solidFill>
                  <a:srgbClr val="5454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463;p36">
            <a:extLst>
              <a:ext uri="{FF2B5EF4-FFF2-40B4-BE49-F238E27FC236}">
                <a16:creationId xmlns:a16="http://schemas.microsoft.com/office/drawing/2014/main" id="{1114F3DC-0CC5-77E7-3447-1738C12236A6}"/>
              </a:ext>
            </a:extLst>
          </p:cNvPr>
          <p:cNvSpPr txBox="1"/>
          <p:nvPr/>
        </p:nvSpPr>
        <p:spPr>
          <a:xfrm>
            <a:off x="4518725" y="3867350"/>
            <a:ext cx="443375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积极探索新技术对金融科技的改变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对于核心领域系统，追求极致性能，使用 Rust</a:t>
            </a:r>
            <a:endParaRPr sz="1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0" name="Google Shape;464;p36">
            <a:extLst>
              <a:ext uri="{FF2B5EF4-FFF2-40B4-BE49-F238E27FC236}">
                <a16:creationId xmlns:a16="http://schemas.microsoft.com/office/drawing/2014/main" id="{5ED6C255-D6A5-8F9C-CA5A-D9987039399F}"/>
              </a:ext>
            </a:extLst>
          </p:cNvPr>
          <p:cNvSpPr txBox="1"/>
          <p:nvPr/>
        </p:nvSpPr>
        <p:spPr>
          <a:xfrm>
            <a:off x="2578625" y="1543450"/>
            <a:ext cx="1940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ACACA"/>
                </a:solidFill>
              </a:rPr>
              <a:t>Airwallex</a:t>
            </a:r>
            <a:endParaRPr sz="2400" b="1">
              <a:solidFill>
                <a:srgbClr val="CACACA"/>
              </a:solidFill>
            </a:endParaRPr>
          </a:p>
        </p:txBody>
      </p:sp>
      <p:sp>
        <p:nvSpPr>
          <p:cNvPr id="161" name="Google Shape;465;p36">
            <a:extLst>
              <a:ext uri="{FF2B5EF4-FFF2-40B4-BE49-F238E27FC236}">
                <a16:creationId xmlns:a16="http://schemas.microsoft.com/office/drawing/2014/main" id="{00BBF24B-EAC4-A405-5A90-CF1DE32A4F8D}"/>
              </a:ext>
            </a:extLst>
          </p:cNvPr>
          <p:cNvSpPr txBox="1"/>
          <p:nvPr/>
        </p:nvSpPr>
        <p:spPr>
          <a:xfrm>
            <a:off x="2578625" y="2763125"/>
            <a:ext cx="1030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ACACA"/>
                </a:solidFill>
              </a:rPr>
              <a:t>业界</a:t>
            </a:r>
            <a:endParaRPr sz="2400" b="1">
              <a:solidFill>
                <a:srgbClr val="CACACA"/>
              </a:solidFill>
            </a:endParaRPr>
          </a:p>
        </p:txBody>
      </p:sp>
      <p:sp>
        <p:nvSpPr>
          <p:cNvPr id="162" name="Google Shape;466;p36">
            <a:extLst>
              <a:ext uri="{FF2B5EF4-FFF2-40B4-BE49-F238E27FC236}">
                <a16:creationId xmlns:a16="http://schemas.microsoft.com/office/drawing/2014/main" id="{161C9AD2-2073-7977-2546-1C260D2646EF}"/>
              </a:ext>
            </a:extLst>
          </p:cNvPr>
          <p:cNvSpPr txBox="1"/>
          <p:nvPr/>
        </p:nvSpPr>
        <p:spPr>
          <a:xfrm>
            <a:off x="2578625" y="3959075"/>
            <a:ext cx="1030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ACACA"/>
                </a:solidFill>
              </a:rPr>
              <a:t>共识</a:t>
            </a:r>
            <a:endParaRPr sz="2400" b="1">
              <a:solidFill>
                <a:srgbClr val="CACA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634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598910" y="707264"/>
            <a:ext cx="329073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厉兵秣马 - 人才培养</a:t>
            </a:r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sp>
        <p:nvSpPr>
          <p:cNvPr id="2" name="Google Shape;473;p37">
            <a:extLst>
              <a:ext uri="{FF2B5EF4-FFF2-40B4-BE49-F238E27FC236}">
                <a16:creationId xmlns:a16="http://schemas.microsoft.com/office/drawing/2014/main" id="{827D6012-762D-17E2-DFD2-532F53C0D781}"/>
              </a:ext>
            </a:extLst>
          </p:cNvPr>
          <p:cNvSpPr txBox="1"/>
          <p:nvPr/>
        </p:nvSpPr>
        <p:spPr>
          <a:xfrm>
            <a:off x="546400" y="1239225"/>
            <a:ext cx="3654300" cy="337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 的吸引力</a:t>
            </a:r>
            <a:endParaRPr sz="12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更加容易吸引对技术有追求的人才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 学习曲线</a:t>
            </a:r>
            <a:endParaRPr sz="12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Java背景，C++背景的同事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学习《rust程序设计》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1-3 月可以熟练转型使用Rust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 与原有技术栈的融合</a:t>
            </a:r>
            <a:endParaRPr sz="12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Kotlin： 偏业务，适合快速迭代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Rust：偏基础架构，适合精心打磨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gRPC：跨语言跨平台通讯</a:t>
            </a:r>
            <a:endParaRPr sz="12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oogle Shape;475;p37">
            <a:extLst>
              <a:ext uri="{FF2B5EF4-FFF2-40B4-BE49-F238E27FC236}">
                <a16:creationId xmlns:a16="http://schemas.microsoft.com/office/drawing/2014/main" id="{22CA280B-E95F-9180-0CFC-501E170DB1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54" y="902132"/>
            <a:ext cx="2857150" cy="3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C53676-DC80-729A-BF87-4AB9241197BA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7C14A6B4-AC0E-FEEF-AE9C-354ACD2B18FF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5265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598909" y="707264"/>
            <a:ext cx="35624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真刀实枪 – 开发调试部署</a:t>
            </a:r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pic>
        <p:nvPicPr>
          <p:cNvPr id="4" name="Google Shape;482;p38">
            <a:extLst>
              <a:ext uri="{FF2B5EF4-FFF2-40B4-BE49-F238E27FC236}">
                <a16:creationId xmlns:a16="http://schemas.microsoft.com/office/drawing/2014/main" id="{A71970B3-AD86-634B-27E8-EEFEE6C341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37" y="1535675"/>
            <a:ext cx="4059576" cy="19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3;p38">
            <a:extLst>
              <a:ext uri="{FF2B5EF4-FFF2-40B4-BE49-F238E27FC236}">
                <a16:creationId xmlns:a16="http://schemas.microsoft.com/office/drawing/2014/main" id="{2CC3F8CF-DEDB-A39D-8963-4F4AE72AB592}"/>
              </a:ext>
            </a:extLst>
          </p:cNvPr>
          <p:cNvSpPr txBox="1"/>
          <p:nvPr/>
        </p:nvSpPr>
        <p:spPr>
          <a:xfrm>
            <a:off x="1039144" y="3740547"/>
            <a:ext cx="300616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IDE JetBrains + Rust 插件</a:t>
            </a:r>
            <a:endParaRPr sz="16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pic>
        <p:nvPicPr>
          <p:cNvPr id="6" name="Google Shape;484;p38">
            <a:extLst>
              <a:ext uri="{FF2B5EF4-FFF2-40B4-BE49-F238E27FC236}">
                <a16:creationId xmlns:a16="http://schemas.microsoft.com/office/drawing/2014/main" id="{FD224068-30FD-AD1E-2DD8-61370057AD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600" y="469550"/>
            <a:ext cx="3673125" cy="28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85;p38">
            <a:extLst>
              <a:ext uri="{FF2B5EF4-FFF2-40B4-BE49-F238E27FC236}">
                <a16:creationId xmlns:a16="http://schemas.microsoft.com/office/drawing/2014/main" id="{626D5658-72A6-5F7F-D0B4-C4EFD3547A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600" y="3435550"/>
            <a:ext cx="3673126" cy="7358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6;p38">
            <a:extLst>
              <a:ext uri="{FF2B5EF4-FFF2-40B4-BE49-F238E27FC236}">
                <a16:creationId xmlns:a16="http://schemas.microsoft.com/office/drawing/2014/main" id="{A925E786-6FAA-8668-20D7-75B26ABE84F3}"/>
              </a:ext>
            </a:extLst>
          </p:cNvPr>
          <p:cNvSpPr txBox="1"/>
          <p:nvPr/>
        </p:nvSpPr>
        <p:spPr>
          <a:xfrm>
            <a:off x="5425809" y="4243093"/>
            <a:ext cx="278670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Gitlab CI/CD</a:t>
            </a:r>
            <a:endParaRPr sz="16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E41367CD-B897-3CC0-BA5D-32478BFFAC74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D3DBD84B-616C-83C8-048B-085D3A698251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0227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598909" y="707264"/>
            <a:ext cx="35624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真刀实枪 – 文档工具</a:t>
            </a:r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pic>
        <p:nvPicPr>
          <p:cNvPr id="2" name="Google Shape;494;p39">
            <a:extLst>
              <a:ext uri="{FF2B5EF4-FFF2-40B4-BE49-F238E27FC236}">
                <a16:creationId xmlns:a16="http://schemas.microsoft.com/office/drawing/2014/main" id="{87540BD5-23C4-69B8-079F-63BE42E65F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83" y="1307748"/>
            <a:ext cx="3733224" cy="259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6;p39">
            <a:extLst>
              <a:ext uri="{FF2B5EF4-FFF2-40B4-BE49-F238E27FC236}">
                <a16:creationId xmlns:a16="http://schemas.microsoft.com/office/drawing/2014/main" id="{D6B3DF38-1995-3751-CCBE-B43F6F160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599" y="1308158"/>
            <a:ext cx="3189975" cy="26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86;p38">
            <a:extLst>
              <a:ext uri="{FF2B5EF4-FFF2-40B4-BE49-F238E27FC236}">
                <a16:creationId xmlns:a16="http://schemas.microsoft.com/office/drawing/2014/main" id="{94F6A0DB-07E2-7A52-1247-2DCA1A45624D}"/>
              </a:ext>
            </a:extLst>
          </p:cNvPr>
          <p:cNvSpPr txBox="1"/>
          <p:nvPr/>
        </p:nvSpPr>
        <p:spPr>
          <a:xfrm>
            <a:off x="5221645" y="4101830"/>
            <a:ext cx="2635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文档</a:t>
            </a:r>
            <a:r>
              <a:rPr lang="zh-CN" altLang="en-US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生成 </a:t>
            </a:r>
            <a:r>
              <a:rPr lang="e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CI/CD</a:t>
            </a:r>
            <a:endParaRPr sz="16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11" name="Google Shape;486;p38">
            <a:extLst>
              <a:ext uri="{FF2B5EF4-FFF2-40B4-BE49-F238E27FC236}">
                <a16:creationId xmlns:a16="http://schemas.microsoft.com/office/drawing/2014/main" id="{3A0B4A62-1151-9EA2-753A-934A6FF91124}"/>
              </a:ext>
            </a:extLst>
          </p:cNvPr>
          <p:cNvSpPr txBox="1"/>
          <p:nvPr/>
        </p:nvSpPr>
        <p:spPr>
          <a:xfrm>
            <a:off x="1339836" y="4077381"/>
            <a:ext cx="2635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git</a:t>
            </a:r>
            <a:r>
              <a:rPr lang="zh-CN" altLang="en-US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page</a:t>
            </a:r>
            <a:r>
              <a:rPr lang="zh-CN" altLang="en-US"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 作为文档</a:t>
            </a:r>
            <a:endParaRPr sz="16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02624F6C-F8FD-5095-0A95-CE835F329209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F0C4132F-0734-9614-3566-4E8D7E2D05B4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3033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本框 8"/>
          <p:cNvSpPr txBox="1"/>
          <p:nvPr/>
        </p:nvSpPr>
        <p:spPr>
          <a:xfrm>
            <a:off x="598909" y="707264"/>
            <a:ext cx="35624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吐槽点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Google Shape;503;p40">
            <a:extLst>
              <a:ext uri="{FF2B5EF4-FFF2-40B4-BE49-F238E27FC236}">
                <a16:creationId xmlns:a16="http://schemas.microsoft.com/office/drawing/2014/main" id="{832B3373-1DFC-4346-EA0D-5DB642476265}"/>
              </a:ext>
            </a:extLst>
          </p:cNvPr>
          <p:cNvSpPr txBox="1"/>
          <p:nvPr/>
        </p:nvSpPr>
        <p:spPr>
          <a:xfrm>
            <a:off x="402750" y="1353800"/>
            <a:ext cx="8087100" cy="30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Nightly 版本编译器： tikv，raft-rs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无官方库</a:t>
            </a:r>
            <a:r>
              <a:rPr lang="zh-CN" altLang="en-US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，官方库支持不成熟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Kafka </a:t>
            </a:r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（第三方：https://</a:t>
            </a:r>
            <a:r>
              <a:rPr lang="en" sz="1400">
                <a:solidFill>
                  <a:srgbClr val="F4B18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github.com/kafka-rust/kafka-rust</a:t>
            </a:r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)</a:t>
            </a:r>
            <a:endParaRPr sz="1400">
              <a:solidFill>
                <a:schemeClr val="accent2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PostgreSQL </a:t>
            </a:r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(第三方：</a:t>
            </a:r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https://github.com/sfackler/rust-postgres</a:t>
            </a:r>
            <a:r>
              <a:rPr lang="en" sz="140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)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Google Cloud Platform(GCP), 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基于C语言的wrapper，容易编译出错</a:t>
            </a:r>
            <a:endParaRPr sz="14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pic>
        <p:nvPicPr>
          <p:cNvPr id="4" name="Google Shape;504;p40">
            <a:extLst>
              <a:ext uri="{FF2B5EF4-FFF2-40B4-BE49-F238E27FC236}">
                <a16:creationId xmlns:a16="http://schemas.microsoft.com/office/drawing/2014/main" id="{EC112230-C2A9-C7FE-011F-C20E5457EB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5052"/>
          <a:stretch/>
        </p:blipFill>
        <p:spPr>
          <a:xfrm>
            <a:off x="1136011" y="3468615"/>
            <a:ext cx="6620577" cy="1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3">
            <a:extLst>
              <a:ext uri="{FF2B5EF4-FFF2-40B4-BE49-F238E27FC236}">
                <a16:creationId xmlns:a16="http://schemas.microsoft.com/office/drawing/2014/main" id="{509C467B-5A87-18F9-E61B-9E40FA2E4155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心路历程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90AF2514-3038-A4AB-2A33-D7CB1DFCA19B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29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358BE5-9047-62FE-34DE-AAAEB200F8BF}"/>
              </a:ext>
            </a:extLst>
          </p:cNvPr>
          <p:cNvSpPr/>
          <p:nvPr/>
        </p:nvSpPr>
        <p:spPr>
          <a:xfrm>
            <a:off x="0" y="-1"/>
            <a:ext cx="4535805" cy="514413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6" name="Google Shape;5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75" y="506993"/>
            <a:ext cx="3773324" cy="43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2"/>
          <p:cNvSpPr txBox="1"/>
          <p:nvPr/>
        </p:nvSpPr>
        <p:spPr>
          <a:xfrm>
            <a:off x="-156999" y="280414"/>
            <a:ext cx="4849800" cy="98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989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欢迎加入Airwallex</a:t>
            </a:r>
            <a:endParaRPr sz="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7451F-0503-7961-B033-F0FF33008D5B}"/>
              </a:ext>
            </a:extLst>
          </p:cNvPr>
          <p:cNvSpPr txBox="1"/>
          <p:nvPr/>
        </p:nvSpPr>
        <p:spPr>
          <a:xfrm>
            <a:off x="628587" y="4485585"/>
            <a:ext cx="3273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联系邮箱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mars.hu@airwallex.com</a:t>
            </a:r>
            <a:endParaRPr lang="en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A group of people standing in front of a large glass wall&#10;&#10;Description automatically generated with medium confidence">
            <a:extLst>
              <a:ext uri="{FF2B5EF4-FFF2-40B4-BE49-F238E27FC236}">
                <a16:creationId xmlns:a16="http://schemas.microsoft.com/office/drawing/2014/main" id="{8CBC2AA4-D7B9-8C23-2753-4091F2944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" t="25525" r="25421" b="4629"/>
          <a:stretch/>
        </p:blipFill>
        <p:spPr>
          <a:xfrm>
            <a:off x="1078878" y="1182695"/>
            <a:ext cx="2378038" cy="1677226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DC8060D-1861-C4C7-470E-FB97458CD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25" y="3036953"/>
            <a:ext cx="1280376" cy="1287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9144000" cy="514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icrosoft YaHei UI" panose="020B0703020204020201" pitchFamily="34" charset="-122"/>
              <a:ea typeface="Microsoft YaHei UI" panose="020B0703020204020201" pitchFamily="34" charset="-122"/>
            </a:endParaRPr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b="1">
                <a:solidFill>
                  <a:srgbClr val="FFFFFF"/>
                </a:solidFill>
                <a:latin typeface="Microsoft YaHei UI" panose="020B0703020204020201" pitchFamily="34" charset="-122"/>
                <a:ea typeface="Microsoft YaHei UI" panose="020B0703020204020201" pitchFamily="34" charset="-122"/>
              </a:rPr>
              <a:t>Airwallex</a:t>
            </a:r>
            <a:endParaRPr lang="en-US">
              <a:solidFill>
                <a:schemeClr val="dk1"/>
              </a:solidFill>
              <a:latin typeface="Microsoft YaHei UI" panose="020B0703020204020201" pitchFamily="34" charset="-122"/>
              <a:ea typeface="Microsoft YaHei UI" panose="020B0703020204020201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794490" y="2041572"/>
            <a:ext cx="7769195" cy="424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1600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我们是一家跨境支付领域的</a:t>
            </a:r>
            <a:r>
              <a:rPr lang="en-US" sz="1600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Fintech</a:t>
            </a:r>
            <a:r>
              <a:rPr lang="zh-CN" altLang="en-US" sz="1600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独角兽</a:t>
            </a:r>
          </a:p>
        </p:txBody>
      </p:sp>
      <p:sp>
        <p:nvSpPr>
          <p:cNvPr id="104" name="文本框 10"/>
          <p:cNvSpPr txBox="1"/>
          <p:nvPr/>
        </p:nvSpPr>
        <p:spPr>
          <a:xfrm>
            <a:off x="866879" y="926217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>
                <a:latin typeface="Microsoft YaHei UI" panose="020B0703020204020201" pitchFamily="34" charset="-122"/>
                <a:ea typeface="Microsoft YaHei UI" panose="020B0703020204020201" pitchFamily="34" charset="-122"/>
              </a:rPr>
              <a:t>关于我们</a:t>
            </a:r>
            <a:endParaRPr>
              <a:latin typeface="Microsoft YaHei UI" panose="020B0703020204020201" pitchFamily="34" charset="-122"/>
              <a:ea typeface="Microsoft YaHei UI" panose="020B0703020204020201" pitchFamily="34" charset="-122"/>
            </a:endParaRP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003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矩形 4"/>
          <p:cNvSpPr/>
          <p:nvPr/>
        </p:nvSpPr>
        <p:spPr>
          <a:xfrm>
            <a:off x="0" y="1215727"/>
            <a:ext cx="9144001" cy="39277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11" name="文本框 14"/>
          <p:cNvSpPr txBox="1"/>
          <p:nvPr/>
        </p:nvSpPr>
        <p:spPr>
          <a:xfrm>
            <a:off x="375722" y="644359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E2</a:t>
            </a:r>
            <a:r>
              <a:rPr lang="zh-CN" altLang="e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轮</a:t>
            </a:r>
            <a:r>
              <a:rPr lang="en" altLang="zh-C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Fintech</a:t>
            </a:r>
            <a:r>
              <a:rPr lang="zh-CN" altLang="en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独角兽，业务遍布全球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关于我们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：</a:t>
            </a:r>
            <a:r>
              <a:rPr lang="en-US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 Airwallex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  <a:cs typeface="Microsoft Tai Le" panose="020B0502040204020203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Google Shape;157;p21">
            <a:extLst>
              <a:ext uri="{FF2B5EF4-FFF2-40B4-BE49-F238E27FC236}">
                <a16:creationId xmlns:a16="http://schemas.microsoft.com/office/drawing/2014/main" id="{A0028A0B-F055-B9CD-4681-74CDA92081B3}"/>
              </a:ext>
            </a:extLst>
          </p:cNvPr>
          <p:cNvGrpSpPr/>
          <p:nvPr/>
        </p:nvGrpSpPr>
        <p:grpSpPr>
          <a:xfrm>
            <a:off x="3933518" y="1469989"/>
            <a:ext cx="4600294" cy="2345085"/>
            <a:chOff x="0" y="0"/>
            <a:chExt cx="11824192" cy="6027600"/>
          </a:xfrm>
        </p:grpSpPr>
        <p:sp>
          <p:nvSpPr>
            <p:cNvPr id="3" name="Google Shape;158;p21">
              <a:extLst>
                <a:ext uri="{FF2B5EF4-FFF2-40B4-BE49-F238E27FC236}">
                  <a16:creationId xmlns:a16="http://schemas.microsoft.com/office/drawing/2014/main" id="{3E7A5540-B627-5BEE-5E9B-F43DED488352}"/>
                </a:ext>
              </a:extLst>
            </p:cNvPr>
            <p:cNvSpPr/>
            <p:nvPr/>
          </p:nvSpPr>
          <p:spPr>
            <a:xfrm>
              <a:off x="4182074" y="94367"/>
              <a:ext cx="7021500" cy="5453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9;p21">
              <a:extLst>
                <a:ext uri="{FF2B5EF4-FFF2-40B4-BE49-F238E27FC236}">
                  <a16:creationId xmlns:a16="http://schemas.microsoft.com/office/drawing/2014/main" id="{7F2DA1CC-AF17-A62B-A5B8-1912CCDF5A1A}"/>
                </a:ext>
              </a:extLst>
            </p:cNvPr>
            <p:cNvSpPr/>
            <p:nvPr/>
          </p:nvSpPr>
          <p:spPr>
            <a:xfrm>
              <a:off x="0" y="0"/>
              <a:ext cx="4476000" cy="6027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60;p21">
              <a:extLst>
                <a:ext uri="{FF2B5EF4-FFF2-40B4-BE49-F238E27FC236}">
                  <a16:creationId xmlns:a16="http://schemas.microsoft.com/office/drawing/2014/main" id="{D6ED4007-6790-904D-4FF3-FA8538C06027}"/>
                </a:ext>
              </a:extLst>
            </p:cNvPr>
            <p:cNvSpPr/>
            <p:nvPr/>
          </p:nvSpPr>
          <p:spPr>
            <a:xfrm>
              <a:off x="2806677" y="5786362"/>
              <a:ext cx="60600" cy="63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3;p21">
              <a:extLst>
                <a:ext uri="{FF2B5EF4-FFF2-40B4-BE49-F238E27FC236}">
                  <a16:creationId xmlns:a16="http://schemas.microsoft.com/office/drawing/2014/main" id="{8E2F957D-1709-4DBD-EAD1-869A2F504C36}"/>
                </a:ext>
              </a:extLst>
            </p:cNvPr>
            <p:cNvSpPr/>
            <p:nvPr/>
          </p:nvSpPr>
          <p:spPr>
            <a:xfrm>
              <a:off x="8435775" y="5136191"/>
              <a:ext cx="1553094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6" y="0"/>
                  </a:moveTo>
                  <a:lnTo>
                    <a:pt x="2274" y="0"/>
                  </a:lnTo>
                  <a:lnTo>
                    <a:pt x="1752" y="161"/>
                  </a:lnTo>
                  <a:lnTo>
                    <a:pt x="1274" y="618"/>
                  </a:lnTo>
                  <a:lnTo>
                    <a:pt x="852" y="1337"/>
                  </a:lnTo>
                  <a:lnTo>
                    <a:pt x="500" y="2279"/>
                  </a:lnTo>
                  <a:lnTo>
                    <a:pt x="231" y="3409"/>
                  </a:lnTo>
                  <a:lnTo>
                    <a:pt x="60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0" y="16911"/>
                  </a:lnTo>
                  <a:lnTo>
                    <a:pt x="231" y="18191"/>
                  </a:lnTo>
                  <a:lnTo>
                    <a:pt x="500" y="19321"/>
                  </a:lnTo>
                  <a:lnTo>
                    <a:pt x="852" y="20263"/>
                  </a:lnTo>
                  <a:lnTo>
                    <a:pt x="1274" y="20982"/>
                  </a:lnTo>
                  <a:lnTo>
                    <a:pt x="1752" y="21439"/>
                  </a:lnTo>
                  <a:lnTo>
                    <a:pt x="2274" y="21600"/>
                  </a:lnTo>
                  <a:lnTo>
                    <a:pt x="19326" y="21600"/>
                  </a:lnTo>
                  <a:lnTo>
                    <a:pt x="19848" y="21439"/>
                  </a:lnTo>
                  <a:lnTo>
                    <a:pt x="20326" y="20982"/>
                  </a:lnTo>
                  <a:lnTo>
                    <a:pt x="20748" y="20263"/>
                  </a:lnTo>
                  <a:lnTo>
                    <a:pt x="21100" y="19321"/>
                  </a:lnTo>
                  <a:lnTo>
                    <a:pt x="21369" y="18191"/>
                  </a:lnTo>
                  <a:lnTo>
                    <a:pt x="21540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40" y="4689"/>
                  </a:lnTo>
                  <a:lnTo>
                    <a:pt x="21369" y="3409"/>
                  </a:lnTo>
                  <a:lnTo>
                    <a:pt x="21100" y="2279"/>
                  </a:lnTo>
                  <a:lnTo>
                    <a:pt x="20748" y="1337"/>
                  </a:lnTo>
                  <a:lnTo>
                    <a:pt x="20326" y="618"/>
                  </a:lnTo>
                  <a:lnTo>
                    <a:pt x="19848" y="161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4;p21">
              <a:extLst>
                <a:ext uri="{FF2B5EF4-FFF2-40B4-BE49-F238E27FC236}">
                  <a16:creationId xmlns:a16="http://schemas.microsoft.com/office/drawing/2014/main" id="{190A9AD0-9C7D-0706-83F5-C63B40555A97}"/>
                </a:ext>
              </a:extLst>
            </p:cNvPr>
            <p:cNvSpPr txBox="1"/>
            <p:nvPr/>
          </p:nvSpPr>
          <p:spPr>
            <a:xfrm>
              <a:off x="8489315" y="5276161"/>
              <a:ext cx="1446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墨尔本</a:t>
              </a:r>
              <a:endParaRPr sz="300"/>
            </a:p>
          </p:txBody>
        </p:sp>
        <p:sp>
          <p:nvSpPr>
            <p:cNvPr id="8" name="Google Shape;165;p21">
              <a:extLst>
                <a:ext uri="{FF2B5EF4-FFF2-40B4-BE49-F238E27FC236}">
                  <a16:creationId xmlns:a16="http://schemas.microsoft.com/office/drawing/2014/main" id="{9457905A-E06D-B6B9-F39F-C1C5640E44CC}"/>
                </a:ext>
              </a:extLst>
            </p:cNvPr>
            <p:cNvSpPr/>
            <p:nvPr/>
          </p:nvSpPr>
          <p:spPr>
            <a:xfrm>
              <a:off x="9464519" y="1968744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6;p21">
              <a:extLst>
                <a:ext uri="{FF2B5EF4-FFF2-40B4-BE49-F238E27FC236}">
                  <a16:creationId xmlns:a16="http://schemas.microsoft.com/office/drawing/2014/main" id="{98686413-308E-654D-0454-116D569EFC75}"/>
                </a:ext>
              </a:extLst>
            </p:cNvPr>
            <p:cNvSpPr/>
            <p:nvPr/>
          </p:nvSpPr>
          <p:spPr>
            <a:xfrm>
              <a:off x="8863075" y="3169019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51"/>
                  </a:lnTo>
                  <a:lnTo>
                    <a:pt x="4420" y="2085"/>
                  </a:lnTo>
                  <a:lnTo>
                    <a:pt x="2083" y="4424"/>
                  </a:lnTo>
                  <a:lnTo>
                    <a:pt x="550" y="7388"/>
                  </a:lnTo>
                  <a:lnTo>
                    <a:pt x="0" y="10800"/>
                  </a:lnTo>
                  <a:lnTo>
                    <a:pt x="550" y="14212"/>
                  </a:lnTo>
                  <a:lnTo>
                    <a:pt x="2083" y="17176"/>
                  </a:lnTo>
                  <a:lnTo>
                    <a:pt x="4420" y="19515"/>
                  </a:lnTo>
                  <a:lnTo>
                    <a:pt x="7385" y="21049"/>
                  </a:lnTo>
                  <a:lnTo>
                    <a:pt x="10800" y="21600"/>
                  </a:lnTo>
                  <a:lnTo>
                    <a:pt x="14213" y="21049"/>
                  </a:lnTo>
                  <a:lnTo>
                    <a:pt x="17177" y="19515"/>
                  </a:lnTo>
                  <a:lnTo>
                    <a:pt x="19516" y="17176"/>
                  </a:lnTo>
                  <a:lnTo>
                    <a:pt x="21049" y="14212"/>
                  </a:lnTo>
                  <a:lnTo>
                    <a:pt x="21600" y="10800"/>
                  </a:lnTo>
                  <a:lnTo>
                    <a:pt x="21049" y="7388"/>
                  </a:lnTo>
                  <a:lnTo>
                    <a:pt x="19516" y="4424"/>
                  </a:lnTo>
                  <a:lnTo>
                    <a:pt x="17177" y="2085"/>
                  </a:lnTo>
                  <a:lnTo>
                    <a:pt x="14213" y="55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67;p21">
              <a:extLst>
                <a:ext uri="{FF2B5EF4-FFF2-40B4-BE49-F238E27FC236}">
                  <a16:creationId xmlns:a16="http://schemas.microsoft.com/office/drawing/2014/main" id="{AA84CC10-C8CC-18B2-E462-BD43A9EAB1F9}"/>
                </a:ext>
              </a:extLst>
            </p:cNvPr>
            <p:cNvSpPr/>
            <p:nvPr/>
          </p:nvSpPr>
          <p:spPr>
            <a:xfrm>
              <a:off x="7199248" y="4043564"/>
              <a:ext cx="1553310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80" y="0"/>
                  </a:moveTo>
                  <a:lnTo>
                    <a:pt x="2420" y="0"/>
                  </a:lnTo>
                  <a:lnTo>
                    <a:pt x="1865" y="161"/>
                  </a:lnTo>
                  <a:lnTo>
                    <a:pt x="1356" y="618"/>
                  </a:lnTo>
                  <a:lnTo>
                    <a:pt x="906" y="1337"/>
                  </a:lnTo>
                  <a:lnTo>
                    <a:pt x="532" y="2279"/>
                  </a:lnTo>
                  <a:lnTo>
                    <a:pt x="246" y="3409"/>
                  </a:lnTo>
                  <a:lnTo>
                    <a:pt x="64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4" y="16911"/>
                  </a:lnTo>
                  <a:lnTo>
                    <a:pt x="246" y="18191"/>
                  </a:lnTo>
                  <a:lnTo>
                    <a:pt x="532" y="19321"/>
                  </a:lnTo>
                  <a:lnTo>
                    <a:pt x="906" y="20263"/>
                  </a:lnTo>
                  <a:lnTo>
                    <a:pt x="1356" y="20982"/>
                  </a:lnTo>
                  <a:lnTo>
                    <a:pt x="1865" y="21439"/>
                  </a:lnTo>
                  <a:lnTo>
                    <a:pt x="2420" y="21600"/>
                  </a:lnTo>
                  <a:lnTo>
                    <a:pt x="19180" y="21600"/>
                  </a:lnTo>
                  <a:lnTo>
                    <a:pt x="19735" y="21439"/>
                  </a:lnTo>
                  <a:lnTo>
                    <a:pt x="20244" y="20982"/>
                  </a:lnTo>
                  <a:lnTo>
                    <a:pt x="20694" y="20263"/>
                  </a:lnTo>
                  <a:lnTo>
                    <a:pt x="21068" y="19321"/>
                  </a:lnTo>
                  <a:lnTo>
                    <a:pt x="21354" y="18191"/>
                  </a:lnTo>
                  <a:lnTo>
                    <a:pt x="21536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6" y="4689"/>
                  </a:lnTo>
                  <a:lnTo>
                    <a:pt x="21354" y="3409"/>
                  </a:lnTo>
                  <a:lnTo>
                    <a:pt x="21068" y="2279"/>
                  </a:lnTo>
                  <a:lnTo>
                    <a:pt x="20694" y="1337"/>
                  </a:lnTo>
                  <a:lnTo>
                    <a:pt x="20244" y="618"/>
                  </a:lnTo>
                  <a:lnTo>
                    <a:pt x="19735" y="161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68;p21">
              <a:extLst>
                <a:ext uri="{FF2B5EF4-FFF2-40B4-BE49-F238E27FC236}">
                  <a16:creationId xmlns:a16="http://schemas.microsoft.com/office/drawing/2014/main" id="{B7F350B1-66F2-60DE-84D9-691B045B54F4}"/>
                </a:ext>
              </a:extLst>
            </p:cNvPr>
            <p:cNvSpPr txBox="1"/>
            <p:nvPr/>
          </p:nvSpPr>
          <p:spPr>
            <a:xfrm>
              <a:off x="7303117" y="4183534"/>
              <a:ext cx="1345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新加坡</a:t>
              </a:r>
              <a:endParaRPr sz="300"/>
            </a:p>
          </p:txBody>
        </p:sp>
        <p:sp>
          <p:nvSpPr>
            <p:cNvPr id="12" name="Google Shape;169;p21">
              <a:extLst>
                <a:ext uri="{FF2B5EF4-FFF2-40B4-BE49-F238E27FC236}">
                  <a16:creationId xmlns:a16="http://schemas.microsoft.com/office/drawing/2014/main" id="{A311B764-1AE4-9529-FEE5-022A49054B29}"/>
                </a:ext>
              </a:extLst>
            </p:cNvPr>
            <p:cNvSpPr/>
            <p:nvPr/>
          </p:nvSpPr>
          <p:spPr>
            <a:xfrm>
              <a:off x="4618802" y="1249383"/>
              <a:ext cx="228600" cy="248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71;p21">
              <a:extLst>
                <a:ext uri="{FF2B5EF4-FFF2-40B4-BE49-F238E27FC236}">
                  <a16:creationId xmlns:a16="http://schemas.microsoft.com/office/drawing/2014/main" id="{D9907E49-9EE9-9DDF-5A2E-6111EA4E4384}"/>
                </a:ext>
              </a:extLst>
            </p:cNvPr>
            <p:cNvSpPr/>
            <p:nvPr/>
          </p:nvSpPr>
          <p:spPr>
            <a:xfrm>
              <a:off x="3315612" y="1322597"/>
              <a:ext cx="1324200" cy="40173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74;p21">
              <a:extLst>
                <a:ext uri="{FF2B5EF4-FFF2-40B4-BE49-F238E27FC236}">
                  <a16:creationId xmlns:a16="http://schemas.microsoft.com/office/drawing/2014/main" id="{84361C2D-1E74-2369-BFEF-C119E6FCE1EB}"/>
                </a:ext>
              </a:extLst>
            </p:cNvPr>
            <p:cNvSpPr txBox="1"/>
            <p:nvPr/>
          </p:nvSpPr>
          <p:spPr>
            <a:xfrm>
              <a:off x="3497069" y="1373433"/>
              <a:ext cx="1005001" cy="304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 err="1">
                  <a:solidFill>
                    <a:srgbClr val="FF135F"/>
                  </a:solidFill>
                </a:rPr>
                <a:t>伦敦</a:t>
              </a:r>
              <a:endParaRPr sz="300"/>
            </a:p>
          </p:txBody>
        </p:sp>
        <p:sp>
          <p:nvSpPr>
            <p:cNvPr id="15" name="Google Shape;175;p21">
              <a:extLst>
                <a:ext uri="{FF2B5EF4-FFF2-40B4-BE49-F238E27FC236}">
                  <a16:creationId xmlns:a16="http://schemas.microsoft.com/office/drawing/2014/main" id="{83D85DB3-8127-4238-0B8F-D061AC0F4A22}"/>
                </a:ext>
              </a:extLst>
            </p:cNvPr>
            <p:cNvSpPr/>
            <p:nvPr/>
          </p:nvSpPr>
          <p:spPr>
            <a:xfrm>
              <a:off x="8946998" y="2351707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3" y="0"/>
                  </a:moveTo>
                  <a:lnTo>
                    <a:pt x="7385" y="551"/>
                  </a:lnTo>
                  <a:lnTo>
                    <a:pt x="4419" y="2085"/>
                  </a:lnTo>
                  <a:lnTo>
                    <a:pt x="2082" y="4424"/>
                  </a:lnTo>
                  <a:lnTo>
                    <a:pt x="550" y="7391"/>
                  </a:lnTo>
                  <a:lnTo>
                    <a:pt x="0" y="10808"/>
                  </a:lnTo>
                  <a:lnTo>
                    <a:pt x="550" y="14215"/>
                  </a:lnTo>
                  <a:lnTo>
                    <a:pt x="2082" y="17177"/>
                  </a:lnTo>
                  <a:lnTo>
                    <a:pt x="4419" y="19515"/>
                  </a:lnTo>
                  <a:lnTo>
                    <a:pt x="7385" y="21049"/>
                  </a:lnTo>
                  <a:lnTo>
                    <a:pt x="10803" y="21600"/>
                  </a:lnTo>
                  <a:lnTo>
                    <a:pt x="14214" y="21049"/>
                  </a:lnTo>
                  <a:lnTo>
                    <a:pt x="17177" y="19515"/>
                  </a:lnTo>
                  <a:lnTo>
                    <a:pt x="19515" y="17177"/>
                  </a:lnTo>
                  <a:lnTo>
                    <a:pt x="21049" y="14215"/>
                  </a:lnTo>
                  <a:lnTo>
                    <a:pt x="21600" y="10808"/>
                  </a:lnTo>
                  <a:lnTo>
                    <a:pt x="21049" y="7391"/>
                  </a:lnTo>
                  <a:lnTo>
                    <a:pt x="19515" y="4424"/>
                  </a:lnTo>
                  <a:lnTo>
                    <a:pt x="17177" y="2085"/>
                  </a:lnTo>
                  <a:lnTo>
                    <a:pt x="14214" y="551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76;p21">
              <a:extLst>
                <a:ext uri="{FF2B5EF4-FFF2-40B4-BE49-F238E27FC236}">
                  <a16:creationId xmlns:a16="http://schemas.microsoft.com/office/drawing/2014/main" id="{4AFDFDA8-04AD-19A0-B714-9CC52A353B28}"/>
                </a:ext>
              </a:extLst>
            </p:cNvPr>
            <p:cNvSpPr/>
            <p:nvPr/>
          </p:nvSpPr>
          <p:spPr>
            <a:xfrm>
              <a:off x="8675061" y="2444140"/>
              <a:ext cx="321600" cy="6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7;p21">
              <a:extLst>
                <a:ext uri="{FF2B5EF4-FFF2-40B4-BE49-F238E27FC236}">
                  <a16:creationId xmlns:a16="http://schemas.microsoft.com/office/drawing/2014/main" id="{A5C1A0CE-0111-8028-C882-FE5F07079A8B}"/>
                </a:ext>
              </a:extLst>
            </p:cNvPr>
            <p:cNvSpPr/>
            <p:nvPr/>
          </p:nvSpPr>
          <p:spPr>
            <a:xfrm>
              <a:off x="7114692" y="2127918"/>
              <a:ext cx="1613100" cy="690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8;p21">
              <a:extLst>
                <a:ext uri="{FF2B5EF4-FFF2-40B4-BE49-F238E27FC236}">
                  <a16:creationId xmlns:a16="http://schemas.microsoft.com/office/drawing/2014/main" id="{B3BB0C15-F88F-F026-C645-1E1AB47F0B6E}"/>
                </a:ext>
              </a:extLst>
            </p:cNvPr>
            <p:cNvSpPr/>
            <p:nvPr/>
          </p:nvSpPr>
          <p:spPr>
            <a:xfrm>
              <a:off x="7114692" y="2127918"/>
              <a:ext cx="1613100" cy="6909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79;p21">
              <a:extLst>
                <a:ext uri="{FF2B5EF4-FFF2-40B4-BE49-F238E27FC236}">
                  <a16:creationId xmlns:a16="http://schemas.microsoft.com/office/drawing/2014/main" id="{124F1A14-34C6-1B36-97C1-A2EF262A934E}"/>
                </a:ext>
              </a:extLst>
            </p:cNvPr>
            <p:cNvSpPr/>
            <p:nvPr/>
          </p:nvSpPr>
          <p:spPr>
            <a:xfrm>
              <a:off x="7163989" y="2194707"/>
              <a:ext cx="1553418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03" y="0"/>
                  </a:moveTo>
                  <a:lnTo>
                    <a:pt x="2497" y="0"/>
                  </a:lnTo>
                  <a:lnTo>
                    <a:pt x="1925" y="161"/>
                  </a:lnTo>
                  <a:lnTo>
                    <a:pt x="1399" y="618"/>
                  </a:lnTo>
                  <a:lnTo>
                    <a:pt x="935" y="1337"/>
                  </a:lnTo>
                  <a:lnTo>
                    <a:pt x="549" y="2279"/>
                  </a:lnTo>
                  <a:lnTo>
                    <a:pt x="254" y="3409"/>
                  </a:lnTo>
                  <a:lnTo>
                    <a:pt x="66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6" y="16911"/>
                  </a:lnTo>
                  <a:lnTo>
                    <a:pt x="254" y="18191"/>
                  </a:lnTo>
                  <a:lnTo>
                    <a:pt x="549" y="19321"/>
                  </a:lnTo>
                  <a:lnTo>
                    <a:pt x="935" y="20263"/>
                  </a:lnTo>
                  <a:lnTo>
                    <a:pt x="1399" y="20982"/>
                  </a:lnTo>
                  <a:lnTo>
                    <a:pt x="1925" y="21439"/>
                  </a:lnTo>
                  <a:lnTo>
                    <a:pt x="2497" y="21600"/>
                  </a:lnTo>
                  <a:lnTo>
                    <a:pt x="19103" y="21600"/>
                  </a:lnTo>
                  <a:lnTo>
                    <a:pt x="19675" y="21439"/>
                  </a:lnTo>
                  <a:lnTo>
                    <a:pt x="20201" y="20982"/>
                  </a:lnTo>
                  <a:lnTo>
                    <a:pt x="20665" y="20263"/>
                  </a:lnTo>
                  <a:lnTo>
                    <a:pt x="21051" y="19321"/>
                  </a:lnTo>
                  <a:lnTo>
                    <a:pt x="21346" y="18191"/>
                  </a:lnTo>
                  <a:lnTo>
                    <a:pt x="21534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4" y="4689"/>
                  </a:lnTo>
                  <a:lnTo>
                    <a:pt x="21346" y="3409"/>
                  </a:lnTo>
                  <a:lnTo>
                    <a:pt x="21051" y="2279"/>
                  </a:lnTo>
                  <a:lnTo>
                    <a:pt x="20665" y="1337"/>
                  </a:lnTo>
                  <a:lnTo>
                    <a:pt x="20201" y="618"/>
                  </a:lnTo>
                  <a:lnTo>
                    <a:pt x="19675" y="161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0;p21">
              <a:extLst>
                <a:ext uri="{FF2B5EF4-FFF2-40B4-BE49-F238E27FC236}">
                  <a16:creationId xmlns:a16="http://schemas.microsoft.com/office/drawing/2014/main" id="{7E39FB54-FA2F-F5EC-1B74-746A08E17874}"/>
                </a:ext>
              </a:extLst>
            </p:cNvPr>
            <p:cNvSpPr txBox="1"/>
            <p:nvPr/>
          </p:nvSpPr>
          <p:spPr>
            <a:xfrm>
              <a:off x="7296980" y="2311042"/>
              <a:ext cx="1287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深圳</a:t>
              </a:r>
              <a:endParaRPr sz="300"/>
            </a:p>
          </p:txBody>
        </p:sp>
        <p:sp>
          <p:nvSpPr>
            <p:cNvPr id="21" name="Google Shape;181;p21">
              <a:extLst>
                <a:ext uri="{FF2B5EF4-FFF2-40B4-BE49-F238E27FC236}">
                  <a16:creationId xmlns:a16="http://schemas.microsoft.com/office/drawing/2014/main" id="{424B1D18-B65E-C583-1FA9-83C09C904CDA}"/>
                </a:ext>
              </a:extLst>
            </p:cNvPr>
            <p:cNvSpPr/>
            <p:nvPr/>
          </p:nvSpPr>
          <p:spPr>
            <a:xfrm>
              <a:off x="9679405" y="2795024"/>
              <a:ext cx="1553256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56" y="0"/>
                  </a:moveTo>
                  <a:lnTo>
                    <a:pt x="2244" y="0"/>
                  </a:lnTo>
                  <a:lnTo>
                    <a:pt x="1730" y="161"/>
                  </a:lnTo>
                  <a:lnTo>
                    <a:pt x="1257" y="618"/>
                  </a:lnTo>
                  <a:lnTo>
                    <a:pt x="841" y="1337"/>
                  </a:lnTo>
                  <a:lnTo>
                    <a:pt x="493" y="2279"/>
                  </a:lnTo>
                  <a:lnTo>
                    <a:pt x="228" y="3409"/>
                  </a:lnTo>
                  <a:lnTo>
                    <a:pt x="59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59" y="16911"/>
                  </a:lnTo>
                  <a:lnTo>
                    <a:pt x="228" y="18191"/>
                  </a:lnTo>
                  <a:lnTo>
                    <a:pt x="493" y="19321"/>
                  </a:lnTo>
                  <a:lnTo>
                    <a:pt x="841" y="20263"/>
                  </a:lnTo>
                  <a:lnTo>
                    <a:pt x="1257" y="20982"/>
                  </a:lnTo>
                  <a:lnTo>
                    <a:pt x="1730" y="21439"/>
                  </a:lnTo>
                  <a:lnTo>
                    <a:pt x="2244" y="21600"/>
                  </a:lnTo>
                  <a:lnTo>
                    <a:pt x="19356" y="21600"/>
                  </a:lnTo>
                  <a:lnTo>
                    <a:pt x="19870" y="21439"/>
                  </a:lnTo>
                  <a:lnTo>
                    <a:pt x="20343" y="20982"/>
                  </a:lnTo>
                  <a:lnTo>
                    <a:pt x="20759" y="20263"/>
                  </a:lnTo>
                  <a:lnTo>
                    <a:pt x="21107" y="19321"/>
                  </a:lnTo>
                  <a:lnTo>
                    <a:pt x="21372" y="18191"/>
                  </a:lnTo>
                  <a:lnTo>
                    <a:pt x="21541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41" y="4689"/>
                  </a:lnTo>
                  <a:lnTo>
                    <a:pt x="21372" y="3409"/>
                  </a:lnTo>
                  <a:lnTo>
                    <a:pt x="21107" y="2279"/>
                  </a:lnTo>
                  <a:lnTo>
                    <a:pt x="20759" y="1337"/>
                  </a:lnTo>
                  <a:lnTo>
                    <a:pt x="20343" y="618"/>
                  </a:lnTo>
                  <a:lnTo>
                    <a:pt x="19870" y="161"/>
                  </a:lnTo>
                  <a:lnTo>
                    <a:pt x="19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2;p21">
              <a:extLst>
                <a:ext uri="{FF2B5EF4-FFF2-40B4-BE49-F238E27FC236}">
                  <a16:creationId xmlns:a16="http://schemas.microsoft.com/office/drawing/2014/main" id="{5CCAA5F7-E225-6CDF-4006-B273FA2F13B8}"/>
                </a:ext>
              </a:extLst>
            </p:cNvPr>
            <p:cNvSpPr txBox="1"/>
            <p:nvPr/>
          </p:nvSpPr>
          <p:spPr>
            <a:xfrm>
              <a:off x="9712349" y="2916162"/>
              <a:ext cx="14877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1270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香港</a:t>
              </a:r>
              <a:endParaRPr sz="300"/>
            </a:p>
          </p:txBody>
        </p:sp>
        <p:sp>
          <p:nvSpPr>
            <p:cNvPr id="23" name="Google Shape;183;p21">
              <a:extLst>
                <a:ext uri="{FF2B5EF4-FFF2-40B4-BE49-F238E27FC236}">
                  <a16:creationId xmlns:a16="http://schemas.microsoft.com/office/drawing/2014/main" id="{503A6E2E-9763-FF31-6FFF-852302551DFC}"/>
                </a:ext>
              </a:extLst>
            </p:cNvPr>
            <p:cNvSpPr/>
            <p:nvPr/>
          </p:nvSpPr>
          <p:spPr>
            <a:xfrm>
              <a:off x="9674324" y="275932"/>
              <a:ext cx="1553310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5" y="0"/>
                  </a:moveTo>
                  <a:lnTo>
                    <a:pt x="2595" y="0"/>
                  </a:lnTo>
                  <a:lnTo>
                    <a:pt x="2000" y="161"/>
                  </a:lnTo>
                  <a:lnTo>
                    <a:pt x="1454" y="618"/>
                  </a:lnTo>
                  <a:lnTo>
                    <a:pt x="972" y="1337"/>
                  </a:lnTo>
                  <a:lnTo>
                    <a:pt x="570" y="2279"/>
                  </a:lnTo>
                  <a:lnTo>
                    <a:pt x="264" y="3409"/>
                  </a:lnTo>
                  <a:lnTo>
                    <a:pt x="69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9" y="16911"/>
                  </a:lnTo>
                  <a:lnTo>
                    <a:pt x="264" y="18191"/>
                  </a:lnTo>
                  <a:lnTo>
                    <a:pt x="570" y="19321"/>
                  </a:lnTo>
                  <a:lnTo>
                    <a:pt x="972" y="20263"/>
                  </a:lnTo>
                  <a:lnTo>
                    <a:pt x="1454" y="20982"/>
                  </a:lnTo>
                  <a:lnTo>
                    <a:pt x="2000" y="21439"/>
                  </a:lnTo>
                  <a:lnTo>
                    <a:pt x="2595" y="21600"/>
                  </a:lnTo>
                  <a:lnTo>
                    <a:pt x="19005" y="21600"/>
                  </a:lnTo>
                  <a:lnTo>
                    <a:pt x="19600" y="21439"/>
                  </a:lnTo>
                  <a:lnTo>
                    <a:pt x="20146" y="20982"/>
                  </a:lnTo>
                  <a:lnTo>
                    <a:pt x="20628" y="20263"/>
                  </a:lnTo>
                  <a:lnTo>
                    <a:pt x="21030" y="19321"/>
                  </a:lnTo>
                  <a:lnTo>
                    <a:pt x="21336" y="18191"/>
                  </a:lnTo>
                  <a:lnTo>
                    <a:pt x="21531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1" y="4689"/>
                  </a:lnTo>
                  <a:lnTo>
                    <a:pt x="21336" y="3409"/>
                  </a:lnTo>
                  <a:lnTo>
                    <a:pt x="21030" y="2279"/>
                  </a:lnTo>
                  <a:lnTo>
                    <a:pt x="20628" y="1337"/>
                  </a:lnTo>
                  <a:lnTo>
                    <a:pt x="20146" y="618"/>
                  </a:lnTo>
                  <a:lnTo>
                    <a:pt x="19600" y="161"/>
                  </a:lnTo>
                  <a:lnTo>
                    <a:pt x="19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4;p21">
              <a:extLst>
                <a:ext uri="{FF2B5EF4-FFF2-40B4-BE49-F238E27FC236}">
                  <a16:creationId xmlns:a16="http://schemas.microsoft.com/office/drawing/2014/main" id="{CEF42A72-3D53-05A5-9D81-224EF759F890}"/>
                </a:ext>
              </a:extLst>
            </p:cNvPr>
            <p:cNvSpPr txBox="1"/>
            <p:nvPr/>
          </p:nvSpPr>
          <p:spPr>
            <a:xfrm>
              <a:off x="9838135" y="415902"/>
              <a:ext cx="122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北京</a:t>
              </a:r>
              <a:endParaRPr sz="300"/>
            </a:p>
          </p:txBody>
        </p:sp>
        <p:sp>
          <p:nvSpPr>
            <p:cNvPr id="25" name="Google Shape;185;p21">
              <a:extLst>
                <a:ext uri="{FF2B5EF4-FFF2-40B4-BE49-F238E27FC236}">
                  <a16:creationId xmlns:a16="http://schemas.microsoft.com/office/drawing/2014/main" id="{919CB1EB-17AC-D6D5-BD3A-F8AD7F368CCC}"/>
                </a:ext>
              </a:extLst>
            </p:cNvPr>
            <p:cNvSpPr/>
            <p:nvPr/>
          </p:nvSpPr>
          <p:spPr>
            <a:xfrm>
              <a:off x="9323520" y="1104207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;p21">
              <a:extLst>
                <a:ext uri="{FF2B5EF4-FFF2-40B4-BE49-F238E27FC236}">
                  <a16:creationId xmlns:a16="http://schemas.microsoft.com/office/drawing/2014/main" id="{997D35F5-17BF-1703-0945-1EA3A2105507}"/>
                </a:ext>
              </a:extLst>
            </p:cNvPr>
            <p:cNvSpPr/>
            <p:nvPr/>
          </p:nvSpPr>
          <p:spPr>
            <a:xfrm>
              <a:off x="9435605" y="563163"/>
              <a:ext cx="242400" cy="608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7;p21">
              <a:extLst>
                <a:ext uri="{FF2B5EF4-FFF2-40B4-BE49-F238E27FC236}">
                  <a16:creationId xmlns:a16="http://schemas.microsoft.com/office/drawing/2014/main" id="{BDEDC8DE-28AE-046A-004C-14DE157C44C4}"/>
                </a:ext>
              </a:extLst>
            </p:cNvPr>
            <p:cNvSpPr/>
            <p:nvPr/>
          </p:nvSpPr>
          <p:spPr>
            <a:xfrm>
              <a:off x="931230" y="1299765"/>
              <a:ext cx="414900" cy="63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" name="Google Shape;188;p21">
              <a:extLst>
                <a:ext uri="{FF2B5EF4-FFF2-40B4-BE49-F238E27FC236}">
                  <a16:creationId xmlns:a16="http://schemas.microsoft.com/office/drawing/2014/main" id="{610746B5-001D-2294-C540-0F542242AFF3}"/>
                </a:ext>
              </a:extLst>
            </p:cNvPr>
            <p:cNvGrpSpPr/>
            <p:nvPr/>
          </p:nvGrpSpPr>
          <p:grpSpPr>
            <a:xfrm>
              <a:off x="1204453" y="952204"/>
              <a:ext cx="1553310" cy="609600"/>
              <a:chOff x="0" y="0"/>
              <a:chExt cx="1553310" cy="609600"/>
            </a:xfrm>
          </p:grpSpPr>
          <p:sp>
            <p:nvSpPr>
              <p:cNvPr id="67" name="Google Shape;189;p21">
                <a:extLst>
                  <a:ext uri="{FF2B5EF4-FFF2-40B4-BE49-F238E27FC236}">
                    <a16:creationId xmlns:a16="http://schemas.microsoft.com/office/drawing/2014/main" id="{A23C12D4-B798-3B78-AD32-D659E2911B89}"/>
                  </a:ext>
                </a:extLst>
              </p:cNvPr>
              <p:cNvSpPr/>
              <p:nvPr/>
            </p:nvSpPr>
            <p:spPr>
              <a:xfrm>
                <a:off x="0" y="31260"/>
                <a:ext cx="1553310" cy="5317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005" y="0"/>
                    </a:moveTo>
                    <a:lnTo>
                      <a:pt x="2595" y="0"/>
                    </a:lnTo>
                    <a:lnTo>
                      <a:pt x="2000" y="161"/>
                    </a:lnTo>
                    <a:lnTo>
                      <a:pt x="1454" y="618"/>
                    </a:lnTo>
                    <a:lnTo>
                      <a:pt x="972" y="1337"/>
                    </a:lnTo>
                    <a:lnTo>
                      <a:pt x="570" y="2279"/>
                    </a:lnTo>
                    <a:lnTo>
                      <a:pt x="264" y="3409"/>
                    </a:lnTo>
                    <a:lnTo>
                      <a:pt x="69" y="4689"/>
                    </a:lnTo>
                    <a:lnTo>
                      <a:pt x="0" y="6084"/>
                    </a:lnTo>
                    <a:lnTo>
                      <a:pt x="0" y="15516"/>
                    </a:lnTo>
                    <a:lnTo>
                      <a:pt x="69" y="16911"/>
                    </a:lnTo>
                    <a:lnTo>
                      <a:pt x="264" y="18191"/>
                    </a:lnTo>
                    <a:lnTo>
                      <a:pt x="570" y="19321"/>
                    </a:lnTo>
                    <a:lnTo>
                      <a:pt x="972" y="20263"/>
                    </a:lnTo>
                    <a:lnTo>
                      <a:pt x="1454" y="20982"/>
                    </a:lnTo>
                    <a:lnTo>
                      <a:pt x="2000" y="21439"/>
                    </a:lnTo>
                    <a:lnTo>
                      <a:pt x="2595" y="21600"/>
                    </a:lnTo>
                    <a:lnTo>
                      <a:pt x="19005" y="21600"/>
                    </a:lnTo>
                    <a:lnTo>
                      <a:pt x="19600" y="21439"/>
                    </a:lnTo>
                    <a:lnTo>
                      <a:pt x="20146" y="20982"/>
                    </a:lnTo>
                    <a:lnTo>
                      <a:pt x="20628" y="20263"/>
                    </a:lnTo>
                    <a:lnTo>
                      <a:pt x="21030" y="19321"/>
                    </a:lnTo>
                    <a:lnTo>
                      <a:pt x="21336" y="18191"/>
                    </a:lnTo>
                    <a:lnTo>
                      <a:pt x="21531" y="16911"/>
                    </a:lnTo>
                    <a:lnTo>
                      <a:pt x="21600" y="15516"/>
                    </a:lnTo>
                    <a:lnTo>
                      <a:pt x="21600" y="6084"/>
                    </a:lnTo>
                    <a:lnTo>
                      <a:pt x="21531" y="4689"/>
                    </a:lnTo>
                    <a:lnTo>
                      <a:pt x="21336" y="3409"/>
                    </a:lnTo>
                    <a:lnTo>
                      <a:pt x="21030" y="2279"/>
                    </a:lnTo>
                    <a:lnTo>
                      <a:pt x="20628" y="1337"/>
                    </a:lnTo>
                    <a:lnTo>
                      <a:pt x="20146" y="618"/>
                    </a:lnTo>
                    <a:lnTo>
                      <a:pt x="19600" y="161"/>
                    </a:lnTo>
                    <a:lnTo>
                      <a:pt x="19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4545E"/>
                  </a:buClr>
                  <a:buSzPts val="2800"/>
                  <a:buFont typeface="Arial"/>
                  <a:buNone/>
                </a:pPr>
                <a:endParaRPr sz="1500" b="0" i="0" u="none" strike="noStrike" cap="none">
                  <a:solidFill>
                    <a:srgbClr val="54545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90;p21">
                <a:extLst>
                  <a:ext uri="{FF2B5EF4-FFF2-40B4-BE49-F238E27FC236}">
                    <a16:creationId xmlns:a16="http://schemas.microsoft.com/office/drawing/2014/main" id="{A0973288-618B-2AF4-57A3-F3CE9A6FD948}"/>
                  </a:ext>
                </a:extLst>
              </p:cNvPr>
              <p:cNvSpPr txBox="1"/>
              <p:nvPr/>
            </p:nvSpPr>
            <p:spPr>
              <a:xfrm>
                <a:off x="2519" y="0"/>
                <a:ext cx="1548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127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2000"/>
                  <a:buFont typeface="Arial"/>
                  <a:buNone/>
                </a:pPr>
                <a:r>
                  <a:rPr lang="en" sz="700" b="1" err="1">
                    <a:solidFill>
                      <a:srgbClr val="FF135F"/>
                    </a:solidFill>
                  </a:rPr>
                  <a:t>旧金山</a:t>
                </a:r>
                <a:endParaRPr sz="300"/>
              </a:p>
            </p:txBody>
          </p:sp>
        </p:grpSp>
        <p:sp>
          <p:nvSpPr>
            <p:cNvPr id="29" name="Google Shape;191;p21">
              <a:extLst>
                <a:ext uri="{FF2B5EF4-FFF2-40B4-BE49-F238E27FC236}">
                  <a16:creationId xmlns:a16="http://schemas.microsoft.com/office/drawing/2014/main" id="{E96AFB50-DB68-36EB-CC8E-77DD0F2B0E0F}"/>
                </a:ext>
              </a:extLst>
            </p:cNvPr>
            <p:cNvSpPr/>
            <p:nvPr/>
          </p:nvSpPr>
          <p:spPr>
            <a:xfrm>
              <a:off x="10159454" y="5058162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92;p21">
              <a:extLst>
                <a:ext uri="{FF2B5EF4-FFF2-40B4-BE49-F238E27FC236}">
                  <a16:creationId xmlns:a16="http://schemas.microsoft.com/office/drawing/2014/main" id="{64E34484-B117-3596-2C83-47C56946920A}"/>
                </a:ext>
              </a:extLst>
            </p:cNvPr>
            <p:cNvSpPr/>
            <p:nvPr/>
          </p:nvSpPr>
          <p:spPr>
            <a:xfrm>
              <a:off x="9989380" y="5199405"/>
              <a:ext cx="312300" cy="3261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93;p21">
              <a:extLst>
                <a:ext uri="{FF2B5EF4-FFF2-40B4-BE49-F238E27FC236}">
                  <a16:creationId xmlns:a16="http://schemas.microsoft.com/office/drawing/2014/main" id="{2F948409-FD6F-7611-F124-4564885C22BB}"/>
                </a:ext>
              </a:extLst>
            </p:cNvPr>
            <p:cNvSpPr/>
            <p:nvPr/>
          </p:nvSpPr>
          <p:spPr>
            <a:xfrm>
              <a:off x="10164295" y="5058162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94;p21">
              <a:extLst>
                <a:ext uri="{FF2B5EF4-FFF2-40B4-BE49-F238E27FC236}">
                  <a16:creationId xmlns:a16="http://schemas.microsoft.com/office/drawing/2014/main" id="{6EE3AF14-9525-9CF1-FBC2-737F90EA5AB5}"/>
                </a:ext>
              </a:extLst>
            </p:cNvPr>
            <p:cNvGrpSpPr/>
            <p:nvPr/>
          </p:nvGrpSpPr>
          <p:grpSpPr>
            <a:xfrm>
              <a:off x="10022051" y="1829394"/>
              <a:ext cx="1553310" cy="531738"/>
              <a:chOff x="0" y="0"/>
              <a:chExt cx="1553310" cy="531738"/>
            </a:xfrm>
          </p:grpSpPr>
          <p:sp>
            <p:nvSpPr>
              <p:cNvPr id="65" name="Google Shape;195;p21">
                <a:extLst>
                  <a:ext uri="{FF2B5EF4-FFF2-40B4-BE49-F238E27FC236}">
                    <a16:creationId xmlns:a16="http://schemas.microsoft.com/office/drawing/2014/main" id="{4E708BCD-B0F3-8C5A-41F3-4CA1BFCF2150}"/>
                  </a:ext>
                </a:extLst>
              </p:cNvPr>
              <p:cNvSpPr/>
              <p:nvPr/>
            </p:nvSpPr>
            <p:spPr>
              <a:xfrm>
                <a:off x="0" y="0"/>
                <a:ext cx="1553310" cy="5317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005" y="0"/>
                    </a:moveTo>
                    <a:lnTo>
                      <a:pt x="2595" y="0"/>
                    </a:lnTo>
                    <a:lnTo>
                      <a:pt x="2000" y="161"/>
                    </a:lnTo>
                    <a:lnTo>
                      <a:pt x="1454" y="618"/>
                    </a:lnTo>
                    <a:lnTo>
                      <a:pt x="972" y="1337"/>
                    </a:lnTo>
                    <a:lnTo>
                      <a:pt x="570" y="2279"/>
                    </a:lnTo>
                    <a:lnTo>
                      <a:pt x="264" y="3409"/>
                    </a:lnTo>
                    <a:lnTo>
                      <a:pt x="69" y="4689"/>
                    </a:lnTo>
                    <a:lnTo>
                      <a:pt x="0" y="6084"/>
                    </a:lnTo>
                    <a:lnTo>
                      <a:pt x="0" y="15516"/>
                    </a:lnTo>
                    <a:lnTo>
                      <a:pt x="69" y="16911"/>
                    </a:lnTo>
                    <a:lnTo>
                      <a:pt x="264" y="18191"/>
                    </a:lnTo>
                    <a:lnTo>
                      <a:pt x="570" y="19321"/>
                    </a:lnTo>
                    <a:lnTo>
                      <a:pt x="972" y="20263"/>
                    </a:lnTo>
                    <a:lnTo>
                      <a:pt x="1454" y="20982"/>
                    </a:lnTo>
                    <a:lnTo>
                      <a:pt x="2000" y="21439"/>
                    </a:lnTo>
                    <a:lnTo>
                      <a:pt x="2595" y="21600"/>
                    </a:lnTo>
                    <a:lnTo>
                      <a:pt x="19005" y="21600"/>
                    </a:lnTo>
                    <a:lnTo>
                      <a:pt x="19600" y="21439"/>
                    </a:lnTo>
                    <a:lnTo>
                      <a:pt x="20146" y="20982"/>
                    </a:lnTo>
                    <a:lnTo>
                      <a:pt x="20628" y="20263"/>
                    </a:lnTo>
                    <a:lnTo>
                      <a:pt x="21030" y="19321"/>
                    </a:lnTo>
                    <a:lnTo>
                      <a:pt x="21336" y="18191"/>
                    </a:lnTo>
                    <a:lnTo>
                      <a:pt x="21531" y="16911"/>
                    </a:lnTo>
                    <a:lnTo>
                      <a:pt x="21600" y="15516"/>
                    </a:lnTo>
                    <a:lnTo>
                      <a:pt x="21600" y="6084"/>
                    </a:lnTo>
                    <a:lnTo>
                      <a:pt x="21531" y="4689"/>
                    </a:lnTo>
                    <a:lnTo>
                      <a:pt x="21336" y="3409"/>
                    </a:lnTo>
                    <a:lnTo>
                      <a:pt x="21030" y="2279"/>
                    </a:lnTo>
                    <a:lnTo>
                      <a:pt x="20628" y="1337"/>
                    </a:lnTo>
                    <a:lnTo>
                      <a:pt x="20146" y="618"/>
                    </a:lnTo>
                    <a:lnTo>
                      <a:pt x="19600" y="161"/>
                    </a:lnTo>
                    <a:lnTo>
                      <a:pt x="19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4545E"/>
                  </a:buClr>
                  <a:buSzPts val="2200"/>
                  <a:buFont typeface="Arial"/>
                  <a:buNone/>
                </a:pPr>
                <a:endParaRPr sz="900" b="0" i="0" u="none" strike="noStrike" cap="none">
                  <a:solidFill>
                    <a:srgbClr val="54545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96;p21">
                <a:extLst>
                  <a:ext uri="{FF2B5EF4-FFF2-40B4-BE49-F238E27FC236}">
                    <a16:creationId xmlns:a16="http://schemas.microsoft.com/office/drawing/2014/main" id="{F1AFD0E8-ACEF-2FBA-60E8-55C548CE001F}"/>
                  </a:ext>
                </a:extLst>
              </p:cNvPr>
              <p:cNvSpPr txBox="1"/>
              <p:nvPr/>
            </p:nvSpPr>
            <p:spPr>
              <a:xfrm>
                <a:off x="163810" y="139970"/>
                <a:ext cx="12261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7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2000"/>
                  <a:buFont typeface="Arial"/>
                  <a:buNone/>
                </a:pPr>
                <a:r>
                  <a:rPr lang="en" sz="700" b="1">
                    <a:solidFill>
                      <a:srgbClr val="FF135F"/>
                    </a:solidFill>
                  </a:rPr>
                  <a:t>上海</a:t>
                </a:r>
                <a:endParaRPr sz="300"/>
              </a:p>
            </p:txBody>
          </p:sp>
        </p:grpSp>
        <p:sp>
          <p:nvSpPr>
            <p:cNvPr id="33" name="Google Shape;197;p21">
              <a:extLst>
                <a:ext uri="{FF2B5EF4-FFF2-40B4-BE49-F238E27FC236}">
                  <a16:creationId xmlns:a16="http://schemas.microsoft.com/office/drawing/2014/main" id="{4C7E8779-8204-3D1A-6DC2-25133C60C580}"/>
                </a:ext>
              </a:extLst>
            </p:cNvPr>
            <p:cNvSpPr/>
            <p:nvPr/>
          </p:nvSpPr>
          <p:spPr>
            <a:xfrm>
              <a:off x="9965722" y="1478309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98;p21">
              <a:extLst>
                <a:ext uri="{FF2B5EF4-FFF2-40B4-BE49-F238E27FC236}">
                  <a16:creationId xmlns:a16="http://schemas.microsoft.com/office/drawing/2014/main" id="{FABBAF72-9E7F-5FB7-C2B8-4F893DD5FACA}"/>
                </a:ext>
              </a:extLst>
            </p:cNvPr>
            <p:cNvSpPr/>
            <p:nvPr/>
          </p:nvSpPr>
          <p:spPr>
            <a:xfrm rot="10800000">
              <a:off x="10063540" y="1209857"/>
              <a:ext cx="228600" cy="248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99;p21">
              <a:extLst>
                <a:ext uri="{FF2B5EF4-FFF2-40B4-BE49-F238E27FC236}">
                  <a16:creationId xmlns:a16="http://schemas.microsoft.com/office/drawing/2014/main" id="{C3DFD340-F3BB-E19A-72BF-BA3955CC5338}"/>
                </a:ext>
              </a:extLst>
            </p:cNvPr>
            <p:cNvSpPr/>
            <p:nvPr/>
          </p:nvSpPr>
          <p:spPr>
            <a:xfrm>
              <a:off x="10270882" y="875665"/>
              <a:ext cx="1553310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5" y="0"/>
                  </a:moveTo>
                  <a:lnTo>
                    <a:pt x="2595" y="0"/>
                  </a:lnTo>
                  <a:lnTo>
                    <a:pt x="2000" y="161"/>
                  </a:lnTo>
                  <a:lnTo>
                    <a:pt x="1454" y="618"/>
                  </a:lnTo>
                  <a:lnTo>
                    <a:pt x="972" y="1337"/>
                  </a:lnTo>
                  <a:lnTo>
                    <a:pt x="570" y="2279"/>
                  </a:lnTo>
                  <a:lnTo>
                    <a:pt x="264" y="3409"/>
                  </a:lnTo>
                  <a:lnTo>
                    <a:pt x="69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9" y="16911"/>
                  </a:lnTo>
                  <a:lnTo>
                    <a:pt x="264" y="18191"/>
                  </a:lnTo>
                  <a:lnTo>
                    <a:pt x="570" y="19321"/>
                  </a:lnTo>
                  <a:lnTo>
                    <a:pt x="972" y="20263"/>
                  </a:lnTo>
                  <a:lnTo>
                    <a:pt x="1454" y="20982"/>
                  </a:lnTo>
                  <a:lnTo>
                    <a:pt x="2000" y="21439"/>
                  </a:lnTo>
                  <a:lnTo>
                    <a:pt x="2595" y="21600"/>
                  </a:lnTo>
                  <a:lnTo>
                    <a:pt x="19005" y="21600"/>
                  </a:lnTo>
                  <a:lnTo>
                    <a:pt x="19600" y="21439"/>
                  </a:lnTo>
                  <a:lnTo>
                    <a:pt x="20146" y="20982"/>
                  </a:lnTo>
                  <a:lnTo>
                    <a:pt x="20628" y="20263"/>
                  </a:lnTo>
                  <a:lnTo>
                    <a:pt x="21030" y="19321"/>
                  </a:lnTo>
                  <a:lnTo>
                    <a:pt x="21336" y="18191"/>
                  </a:lnTo>
                  <a:lnTo>
                    <a:pt x="21531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1" y="4689"/>
                  </a:lnTo>
                  <a:lnTo>
                    <a:pt x="21336" y="3409"/>
                  </a:lnTo>
                  <a:lnTo>
                    <a:pt x="21030" y="2279"/>
                  </a:lnTo>
                  <a:lnTo>
                    <a:pt x="20628" y="1337"/>
                  </a:lnTo>
                  <a:lnTo>
                    <a:pt x="20146" y="618"/>
                  </a:lnTo>
                  <a:lnTo>
                    <a:pt x="19600" y="161"/>
                  </a:lnTo>
                  <a:lnTo>
                    <a:pt x="19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00;p21">
              <a:extLst>
                <a:ext uri="{FF2B5EF4-FFF2-40B4-BE49-F238E27FC236}">
                  <a16:creationId xmlns:a16="http://schemas.microsoft.com/office/drawing/2014/main" id="{DF8B5FB6-7718-5CCF-7685-4FFA69D4C9F4}"/>
                </a:ext>
              </a:extLst>
            </p:cNvPr>
            <p:cNvSpPr txBox="1"/>
            <p:nvPr/>
          </p:nvSpPr>
          <p:spPr>
            <a:xfrm>
              <a:off x="10434694" y="1015635"/>
              <a:ext cx="122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东京</a:t>
              </a:r>
              <a:endParaRPr sz="300"/>
            </a:p>
          </p:txBody>
        </p:sp>
        <p:sp>
          <p:nvSpPr>
            <p:cNvPr id="37" name="Google Shape;201;p21">
              <a:extLst>
                <a:ext uri="{FF2B5EF4-FFF2-40B4-BE49-F238E27FC236}">
                  <a16:creationId xmlns:a16="http://schemas.microsoft.com/office/drawing/2014/main" id="{6BFA7BF8-5746-5FB3-E08A-758428095307}"/>
                </a:ext>
              </a:extLst>
            </p:cNvPr>
            <p:cNvSpPr/>
            <p:nvPr/>
          </p:nvSpPr>
          <p:spPr>
            <a:xfrm>
              <a:off x="7768304" y="2781009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51"/>
                  </a:lnTo>
                  <a:lnTo>
                    <a:pt x="4420" y="2085"/>
                  </a:lnTo>
                  <a:lnTo>
                    <a:pt x="2083" y="4424"/>
                  </a:lnTo>
                  <a:lnTo>
                    <a:pt x="550" y="7388"/>
                  </a:lnTo>
                  <a:lnTo>
                    <a:pt x="0" y="10800"/>
                  </a:lnTo>
                  <a:lnTo>
                    <a:pt x="550" y="14212"/>
                  </a:lnTo>
                  <a:lnTo>
                    <a:pt x="2083" y="17176"/>
                  </a:lnTo>
                  <a:lnTo>
                    <a:pt x="4420" y="19515"/>
                  </a:lnTo>
                  <a:lnTo>
                    <a:pt x="7385" y="21049"/>
                  </a:lnTo>
                  <a:lnTo>
                    <a:pt x="10800" y="21600"/>
                  </a:lnTo>
                  <a:lnTo>
                    <a:pt x="14213" y="21049"/>
                  </a:lnTo>
                  <a:lnTo>
                    <a:pt x="17177" y="19515"/>
                  </a:lnTo>
                  <a:lnTo>
                    <a:pt x="19516" y="17176"/>
                  </a:lnTo>
                  <a:lnTo>
                    <a:pt x="21049" y="14212"/>
                  </a:lnTo>
                  <a:lnTo>
                    <a:pt x="21600" y="10800"/>
                  </a:lnTo>
                  <a:lnTo>
                    <a:pt x="21049" y="7388"/>
                  </a:lnTo>
                  <a:lnTo>
                    <a:pt x="19516" y="4424"/>
                  </a:lnTo>
                  <a:lnTo>
                    <a:pt x="17177" y="2085"/>
                  </a:lnTo>
                  <a:lnTo>
                    <a:pt x="14213" y="55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02;p21">
              <a:extLst>
                <a:ext uri="{FF2B5EF4-FFF2-40B4-BE49-F238E27FC236}">
                  <a16:creationId xmlns:a16="http://schemas.microsoft.com/office/drawing/2014/main" id="{0191660C-3C4E-1C02-2A81-782EF8EC70A1}"/>
                </a:ext>
              </a:extLst>
            </p:cNvPr>
            <p:cNvSpPr/>
            <p:nvPr/>
          </p:nvSpPr>
          <p:spPr>
            <a:xfrm>
              <a:off x="5614089" y="2676173"/>
              <a:ext cx="1553310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80" y="0"/>
                  </a:moveTo>
                  <a:lnTo>
                    <a:pt x="2420" y="0"/>
                  </a:lnTo>
                  <a:lnTo>
                    <a:pt x="1865" y="161"/>
                  </a:lnTo>
                  <a:lnTo>
                    <a:pt x="1356" y="618"/>
                  </a:lnTo>
                  <a:lnTo>
                    <a:pt x="906" y="1337"/>
                  </a:lnTo>
                  <a:lnTo>
                    <a:pt x="532" y="2279"/>
                  </a:lnTo>
                  <a:lnTo>
                    <a:pt x="246" y="3409"/>
                  </a:lnTo>
                  <a:lnTo>
                    <a:pt x="64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4" y="16911"/>
                  </a:lnTo>
                  <a:lnTo>
                    <a:pt x="246" y="18191"/>
                  </a:lnTo>
                  <a:lnTo>
                    <a:pt x="532" y="19321"/>
                  </a:lnTo>
                  <a:lnTo>
                    <a:pt x="906" y="20263"/>
                  </a:lnTo>
                  <a:lnTo>
                    <a:pt x="1356" y="20982"/>
                  </a:lnTo>
                  <a:lnTo>
                    <a:pt x="1865" y="21439"/>
                  </a:lnTo>
                  <a:lnTo>
                    <a:pt x="2420" y="21600"/>
                  </a:lnTo>
                  <a:lnTo>
                    <a:pt x="19180" y="21600"/>
                  </a:lnTo>
                  <a:lnTo>
                    <a:pt x="19735" y="21439"/>
                  </a:lnTo>
                  <a:lnTo>
                    <a:pt x="20244" y="20982"/>
                  </a:lnTo>
                  <a:lnTo>
                    <a:pt x="20694" y="20263"/>
                  </a:lnTo>
                  <a:lnTo>
                    <a:pt x="21068" y="19321"/>
                  </a:lnTo>
                  <a:lnTo>
                    <a:pt x="21354" y="18191"/>
                  </a:lnTo>
                  <a:lnTo>
                    <a:pt x="21536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6" y="4689"/>
                  </a:lnTo>
                  <a:lnTo>
                    <a:pt x="21354" y="3409"/>
                  </a:lnTo>
                  <a:lnTo>
                    <a:pt x="21068" y="2279"/>
                  </a:lnTo>
                  <a:lnTo>
                    <a:pt x="20694" y="1337"/>
                  </a:lnTo>
                  <a:lnTo>
                    <a:pt x="20244" y="618"/>
                  </a:lnTo>
                  <a:lnTo>
                    <a:pt x="19735" y="161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500"/>
                <a:buFont typeface="Arial"/>
                <a:buNone/>
              </a:pPr>
              <a:endParaRPr sz="1200" b="0" i="0" u="none" strike="noStrike" cap="none">
                <a:solidFill>
                  <a:srgbClr val="FF13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03;p21">
              <a:extLst>
                <a:ext uri="{FF2B5EF4-FFF2-40B4-BE49-F238E27FC236}">
                  <a16:creationId xmlns:a16="http://schemas.microsoft.com/office/drawing/2014/main" id="{38769D55-0D06-6062-8816-0AABCA33D488}"/>
                </a:ext>
              </a:extLst>
            </p:cNvPr>
            <p:cNvSpPr/>
            <p:nvPr/>
          </p:nvSpPr>
          <p:spPr>
            <a:xfrm>
              <a:off x="9282614" y="2359842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04;p21">
              <a:extLst>
                <a:ext uri="{FF2B5EF4-FFF2-40B4-BE49-F238E27FC236}">
                  <a16:creationId xmlns:a16="http://schemas.microsoft.com/office/drawing/2014/main" id="{ACD0C357-A271-8C61-D74A-9DA218F308E9}"/>
                </a:ext>
              </a:extLst>
            </p:cNvPr>
            <p:cNvSpPr txBox="1"/>
            <p:nvPr/>
          </p:nvSpPr>
          <p:spPr>
            <a:xfrm>
              <a:off x="5755549" y="2795294"/>
              <a:ext cx="1287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班加罗尔</a:t>
              </a:r>
              <a:endParaRPr sz="300"/>
            </a:p>
          </p:txBody>
        </p:sp>
        <p:sp>
          <p:nvSpPr>
            <p:cNvPr id="41" name="Google Shape;205;p21">
              <a:extLst>
                <a:ext uri="{FF2B5EF4-FFF2-40B4-BE49-F238E27FC236}">
                  <a16:creationId xmlns:a16="http://schemas.microsoft.com/office/drawing/2014/main" id="{7E8C300D-5044-724F-9DCF-49534BECE12E}"/>
                </a:ext>
              </a:extLst>
            </p:cNvPr>
            <p:cNvSpPr/>
            <p:nvPr/>
          </p:nvSpPr>
          <p:spPr>
            <a:xfrm>
              <a:off x="5157003" y="1072366"/>
              <a:ext cx="321600" cy="6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206;p21">
              <a:extLst>
                <a:ext uri="{FF2B5EF4-FFF2-40B4-BE49-F238E27FC236}">
                  <a16:creationId xmlns:a16="http://schemas.microsoft.com/office/drawing/2014/main" id="{24D4A498-248C-E6C3-ABCA-10E6C284FBF7}"/>
                </a:ext>
              </a:extLst>
            </p:cNvPr>
            <p:cNvGrpSpPr/>
            <p:nvPr/>
          </p:nvGrpSpPr>
          <p:grpSpPr>
            <a:xfrm>
              <a:off x="5397624" y="741125"/>
              <a:ext cx="1553310" cy="729175"/>
              <a:chOff x="0" y="0"/>
              <a:chExt cx="1553310" cy="729175"/>
            </a:xfrm>
          </p:grpSpPr>
          <p:sp>
            <p:nvSpPr>
              <p:cNvPr id="63" name="Google Shape;207;p21">
                <a:extLst>
                  <a:ext uri="{FF2B5EF4-FFF2-40B4-BE49-F238E27FC236}">
                    <a16:creationId xmlns:a16="http://schemas.microsoft.com/office/drawing/2014/main" id="{B9EE918C-2EF5-C237-9D3C-FBF6D0AFF998}"/>
                  </a:ext>
                </a:extLst>
              </p:cNvPr>
              <p:cNvSpPr/>
              <p:nvPr/>
            </p:nvSpPr>
            <p:spPr>
              <a:xfrm>
                <a:off x="0" y="0"/>
                <a:ext cx="1553310" cy="5317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558" y="0"/>
                    </a:moveTo>
                    <a:lnTo>
                      <a:pt x="3042" y="0"/>
                    </a:lnTo>
                    <a:lnTo>
                      <a:pt x="2345" y="161"/>
                    </a:lnTo>
                    <a:lnTo>
                      <a:pt x="1704" y="618"/>
                    </a:lnTo>
                    <a:lnTo>
                      <a:pt x="1139" y="1337"/>
                    </a:lnTo>
                    <a:lnTo>
                      <a:pt x="668" y="2279"/>
                    </a:lnTo>
                    <a:lnTo>
                      <a:pt x="309" y="3409"/>
                    </a:lnTo>
                    <a:lnTo>
                      <a:pt x="80" y="4689"/>
                    </a:lnTo>
                    <a:lnTo>
                      <a:pt x="0" y="6084"/>
                    </a:lnTo>
                    <a:lnTo>
                      <a:pt x="0" y="15516"/>
                    </a:lnTo>
                    <a:lnTo>
                      <a:pt x="80" y="16911"/>
                    </a:lnTo>
                    <a:lnTo>
                      <a:pt x="309" y="18191"/>
                    </a:lnTo>
                    <a:lnTo>
                      <a:pt x="668" y="19321"/>
                    </a:lnTo>
                    <a:lnTo>
                      <a:pt x="1139" y="20263"/>
                    </a:lnTo>
                    <a:lnTo>
                      <a:pt x="1704" y="20982"/>
                    </a:lnTo>
                    <a:lnTo>
                      <a:pt x="2345" y="21439"/>
                    </a:lnTo>
                    <a:lnTo>
                      <a:pt x="3042" y="21600"/>
                    </a:lnTo>
                    <a:lnTo>
                      <a:pt x="18558" y="21600"/>
                    </a:lnTo>
                    <a:lnTo>
                      <a:pt x="19255" y="21439"/>
                    </a:lnTo>
                    <a:lnTo>
                      <a:pt x="19896" y="20982"/>
                    </a:lnTo>
                    <a:lnTo>
                      <a:pt x="20461" y="20263"/>
                    </a:lnTo>
                    <a:lnTo>
                      <a:pt x="20932" y="19321"/>
                    </a:lnTo>
                    <a:lnTo>
                      <a:pt x="21291" y="18191"/>
                    </a:lnTo>
                    <a:lnTo>
                      <a:pt x="21520" y="16911"/>
                    </a:lnTo>
                    <a:lnTo>
                      <a:pt x="21600" y="15516"/>
                    </a:lnTo>
                    <a:lnTo>
                      <a:pt x="21600" y="6084"/>
                    </a:lnTo>
                    <a:lnTo>
                      <a:pt x="21520" y="4689"/>
                    </a:lnTo>
                    <a:lnTo>
                      <a:pt x="21291" y="3409"/>
                    </a:lnTo>
                    <a:lnTo>
                      <a:pt x="20932" y="2279"/>
                    </a:lnTo>
                    <a:lnTo>
                      <a:pt x="20461" y="1337"/>
                    </a:lnTo>
                    <a:lnTo>
                      <a:pt x="19896" y="618"/>
                    </a:lnTo>
                    <a:lnTo>
                      <a:pt x="19255" y="161"/>
                    </a:lnTo>
                    <a:lnTo>
                      <a:pt x="185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4545E"/>
                  </a:buClr>
                  <a:buSzPts val="2200"/>
                  <a:buFont typeface="Arial"/>
                  <a:buNone/>
                </a:pPr>
                <a:endParaRPr sz="900" b="0" i="0" u="none" strike="noStrike" cap="none">
                  <a:solidFill>
                    <a:srgbClr val="54545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;p21">
                <a:extLst>
                  <a:ext uri="{FF2B5EF4-FFF2-40B4-BE49-F238E27FC236}">
                    <a16:creationId xmlns:a16="http://schemas.microsoft.com/office/drawing/2014/main" id="{8F60CB79-F557-BCEA-710C-968FA9E791E6}"/>
                  </a:ext>
                </a:extLst>
              </p:cNvPr>
              <p:cNvSpPr txBox="1"/>
              <p:nvPr/>
            </p:nvSpPr>
            <p:spPr>
              <a:xfrm>
                <a:off x="95480" y="119575"/>
                <a:ext cx="1362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7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2000"/>
                  <a:buFont typeface="Arial"/>
                  <a:buNone/>
                </a:pPr>
                <a:r>
                  <a:rPr lang="en" sz="700" b="1">
                    <a:solidFill>
                      <a:srgbClr val="FF135F"/>
                    </a:solidFill>
                  </a:rPr>
                  <a:t>阿姆斯特丹</a:t>
                </a:r>
                <a:endParaRPr sz="300"/>
              </a:p>
            </p:txBody>
          </p:sp>
        </p:grpSp>
        <p:sp>
          <p:nvSpPr>
            <p:cNvPr id="43" name="Google Shape;209;p21">
              <a:extLst>
                <a:ext uri="{FF2B5EF4-FFF2-40B4-BE49-F238E27FC236}">
                  <a16:creationId xmlns:a16="http://schemas.microsoft.com/office/drawing/2014/main" id="{2130ED87-8C67-B89F-3929-61CE628BE12A}"/>
                </a:ext>
              </a:extLst>
            </p:cNvPr>
            <p:cNvSpPr/>
            <p:nvPr/>
          </p:nvSpPr>
          <p:spPr>
            <a:xfrm>
              <a:off x="8647403" y="2959214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0;p21">
              <a:extLst>
                <a:ext uri="{FF2B5EF4-FFF2-40B4-BE49-F238E27FC236}">
                  <a16:creationId xmlns:a16="http://schemas.microsoft.com/office/drawing/2014/main" id="{0110B387-81A3-A165-4CA5-2B77264630BC}"/>
                </a:ext>
              </a:extLst>
            </p:cNvPr>
            <p:cNvSpPr/>
            <p:nvPr/>
          </p:nvSpPr>
          <p:spPr>
            <a:xfrm rot="5400000">
              <a:off x="9226052" y="2779224"/>
              <a:ext cx="349800" cy="58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1;p21">
              <a:extLst>
                <a:ext uri="{FF2B5EF4-FFF2-40B4-BE49-F238E27FC236}">
                  <a16:creationId xmlns:a16="http://schemas.microsoft.com/office/drawing/2014/main" id="{202C0E64-A765-FF1E-E9CB-7F02B04BA30E}"/>
                </a:ext>
              </a:extLst>
            </p:cNvPr>
            <p:cNvSpPr/>
            <p:nvPr/>
          </p:nvSpPr>
          <p:spPr>
            <a:xfrm rot="5400000">
              <a:off x="9345141" y="2746345"/>
              <a:ext cx="339600" cy="3000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2;p21">
              <a:extLst>
                <a:ext uri="{FF2B5EF4-FFF2-40B4-BE49-F238E27FC236}">
                  <a16:creationId xmlns:a16="http://schemas.microsoft.com/office/drawing/2014/main" id="{8030EAA2-2B00-1C98-2AEE-822ECDD861EA}"/>
                </a:ext>
              </a:extLst>
            </p:cNvPr>
            <p:cNvSpPr/>
            <p:nvPr/>
          </p:nvSpPr>
          <p:spPr>
            <a:xfrm>
              <a:off x="8666116" y="1570900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49"/>
                  </a:lnTo>
                  <a:lnTo>
                    <a:pt x="4420" y="2080"/>
                  </a:lnTo>
                  <a:lnTo>
                    <a:pt x="2083" y="4417"/>
                  </a:lnTo>
                  <a:lnTo>
                    <a:pt x="550" y="7383"/>
                  </a:lnTo>
                  <a:lnTo>
                    <a:pt x="0" y="10803"/>
                  </a:lnTo>
                  <a:lnTo>
                    <a:pt x="550" y="14216"/>
                  </a:lnTo>
                  <a:lnTo>
                    <a:pt x="2083" y="17180"/>
                  </a:lnTo>
                  <a:lnTo>
                    <a:pt x="4420" y="19517"/>
                  </a:lnTo>
                  <a:lnTo>
                    <a:pt x="7385" y="21050"/>
                  </a:lnTo>
                  <a:lnTo>
                    <a:pt x="10800" y="21600"/>
                  </a:lnTo>
                  <a:lnTo>
                    <a:pt x="14217" y="21050"/>
                  </a:lnTo>
                  <a:lnTo>
                    <a:pt x="17182" y="19517"/>
                  </a:lnTo>
                  <a:lnTo>
                    <a:pt x="19519" y="17180"/>
                  </a:lnTo>
                  <a:lnTo>
                    <a:pt x="21050" y="14216"/>
                  </a:lnTo>
                  <a:lnTo>
                    <a:pt x="21600" y="10803"/>
                  </a:lnTo>
                  <a:lnTo>
                    <a:pt x="21050" y="7383"/>
                  </a:lnTo>
                  <a:lnTo>
                    <a:pt x="19519" y="4417"/>
                  </a:lnTo>
                  <a:lnTo>
                    <a:pt x="17182" y="2080"/>
                  </a:lnTo>
                  <a:lnTo>
                    <a:pt x="14217" y="54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3;p21">
              <a:extLst>
                <a:ext uri="{FF2B5EF4-FFF2-40B4-BE49-F238E27FC236}">
                  <a16:creationId xmlns:a16="http://schemas.microsoft.com/office/drawing/2014/main" id="{BD518B9F-F314-1F52-7706-B5BC9D566924}"/>
                </a:ext>
              </a:extLst>
            </p:cNvPr>
            <p:cNvSpPr/>
            <p:nvPr/>
          </p:nvSpPr>
          <p:spPr>
            <a:xfrm rot="-5400000">
              <a:off x="8588837" y="1294351"/>
              <a:ext cx="248400" cy="22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4;p21">
              <a:extLst>
                <a:ext uri="{FF2B5EF4-FFF2-40B4-BE49-F238E27FC236}">
                  <a16:creationId xmlns:a16="http://schemas.microsoft.com/office/drawing/2014/main" id="{0B7F68B1-4983-03D6-AD95-B240C83B5C9E}"/>
                </a:ext>
              </a:extLst>
            </p:cNvPr>
            <p:cNvSpPr/>
            <p:nvPr/>
          </p:nvSpPr>
          <p:spPr>
            <a:xfrm>
              <a:off x="7068263" y="1022775"/>
              <a:ext cx="1553418" cy="53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03" y="0"/>
                  </a:moveTo>
                  <a:lnTo>
                    <a:pt x="2497" y="0"/>
                  </a:lnTo>
                  <a:lnTo>
                    <a:pt x="1925" y="161"/>
                  </a:lnTo>
                  <a:lnTo>
                    <a:pt x="1399" y="618"/>
                  </a:lnTo>
                  <a:lnTo>
                    <a:pt x="935" y="1337"/>
                  </a:lnTo>
                  <a:lnTo>
                    <a:pt x="549" y="2279"/>
                  </a:lnTo>
                  <a:lnTo>
                    <a:pt x="254" y="3409"/>
                  </a:lnTo>
                  <a:lnTo>
                    <a:pt x="66" y="4689"/>
                  </a:lnTo>
                  <a:lnTo>
                    <a:pt x="0" y="6084"/>
                  </a:lnTo>
                  <a:lnTo>
                    <a:pt x="0" y="15516"/>
                  </a:lnTo>
                  <a:lnTo>
                    <a:pt x="66" y="16911"/>
                  </a:lnTo>
                  <a:lnTo>
                    <a:pt x="254" y="18191"/>
                  </a:lnTo>
                  <a:lnTo>
                    <a:pt x="549" y="19321"/>
                  </a:lnTo>
                  <a:lnTo>
                    <a:pt x="935" y="20263"/>
                  </a:lnTo>
                  <a:lnTo>
                    <a:pt x="1399" y="20982"/>
                  </a:lnTo>
                  <a:lnTo>
                    <a:pt x="1925" y="21439"/>
                  </a:lnTo>
                  <a:lnTo>
                    <a:pt x="2497" y="21600"/>
                  </a:lnTo>
                  <a:lnTo>
                    <a:pt x="19103" y="21600"/>
                  </a:lnTo>
                  <a:lnTo>
                    <a:pt x="19675" y="21439"/>
                  </a:lnTo>
                  <a:lnTo>
                    <a:pt x="20201" y="20982"/>
                  </a:lnTo>
                  <a:lnTo>
                    <a:pt x="20665" y="20263"/>
                  </a:lnTo>
                  <a:lnTo>
                    <a:pt x="21051" y="19321"/>
                  </a:lnTo>
                  <a:lnTo>
                    <a:pt x="21346" y="18191"/>
                  </a:lnTo>
                  <a:lnTo>
                    <a:pt x="21534" y="16911"/>
                  </a:lnTo>
                  <a:lnTo>
                    <a:pt x="21600" y="15516"/>
                  </a:lnTo>
                  <a:lnTo>
                    <a:pt x="21600" y="6084"/>
                  </a:lnTo>
                  <a:lnTo>
                    <a:pt x="21534" y="4689"/>
                  </a:lnTo>
                  <a:lnTo>
                    <a:pt x="21346" y="3409"/>
                  </a:lnTo>
                  <a:lnTo>
                    <a:pt x="21051" y="2279"/>
                  </a:lnTo>
                  <a:lnTo>
                    <a:pt x="20665" y="1337"/>
                  </a:lnTo>
                  <a:lnTo>
                    <a:pt x="20201" y="618"/>
                  </a:lnTo>
                  <a:lnTo>
                    <a:pt x="19675" y="161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5;p21">
              <a:extLst>
                <a:ext uri="{FF2B5EF4-FFF2-40B4-BE49-F238E27FC236}">
                  <a16:creationId xmlns:a16="http://schemas.microsoft.com/office/drawing/2014/main" id="{B99B83F2-A071-6377-536E-F95F9AA831E3}"/>
                </a:ext>
              </a:extLst>
            </p:cNvPr>
            <p:cNvSpPr txBox="1"/>
            <p:nvPr/>
          </p:nvSpPr>
          <p:spPr>
            <a:xfrm>
              <a:off x="7201255" y="1162745"/>
              <a:ext cx="1287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7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2000"/>
                <a:buFont typeface="Arial"/>
                <a:buNone/>
              </a:pPr>
              <a:r>
                <a:rPr lang="en" sz="700" b="1">
                  <a:solidFill>
                    <a:srgbClr val="FF135F"/>
                  </a:solidFill>
                </a:rPr>
                <a:t>西安</a:t>
              </a:r>
              <a:endParaRPr sz="300"/>
            </a:p>
          </p:txBody>
        </p:sp>
        <p:sp>
          <p:nvSpPr>
            <p:cNvPr id="50" name="Google Shape;216;p21">
              <a:extLst>
                <a:ext uri="{FF2B5EF4-FFF2-40B4-BE49-F238E27FC236}">
                  <a16:creationId xmlns:a16="http://schemas.microsoft.com/office/drawing/2014/main" id="{17E5F66D-97C4-0852-130B-59CAFFBA8CCA}"/>
                </a:ext>
              </a:extLst>
            </p:cNvPr>
            <p:cNvSpPr/>
            <p:nvPr/>
          </p:nvSpPr>
          <p:spPr>
            <a:xfrm>
              <a:off x="9216095" y="2300113"/>
              <a:ext cx="362400" cy="3627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135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17;p21">
              <a:extLst>
                <a:ext uri="{FF2B5EF4-FFF2-40B4-BE49-F238E27FC236}">
                  <a16:creationId xmlns:a16="http://schemas.microsoft.com/office/drawing/2014/main" id="{AAC72175-16E6-DF9A-F2DB-1DF9A6A472A5}"/>
                </a:ext>
              </a:extLst>
            </p:cNvPr>
            <p:cNvSpPr/>
            <p:nvPr/>
          </p:nvSpPr>
          <p:spPr>
            <a:xfrm>
              <a:off x="7175457" y="2875955"/>
              <a:ext cx="321600" cy="6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8;p21">
              <a:extLst>
                <a:ext uri="{FF2B5EF4-FFF2-40B4-BE49-F238E27FC236}">
                  <a16:creationId xmlns:a16="http://schemas.microsoft.com/office/drawing/2014/main" id="{C7E6A3C5-92FB-F622-7F8E-8414ED08F1BC}"/>
                </a:ext>
              </a:extLst>
            </p:cNvPr>
            <p:cNvSpPr/>
            <p:nvPr/>
          </p:nvSpPr>
          <p:spPr>
            <a:xfrm>
              <a:off x="7444564" y="2873206"/>
              <a:ext cx="321600" cy="6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9;p21">
              <a:extLst>
                <a:ext uri="{FF2B5EF4-FFF2-40B4-BE49-F238E27FC236}">
                  <a16:creationId xmlns:a16="http://schemas.microsoft.com/office/drawing/2014/main" id="{5D4B79B3-1F74-3DEC-E2FF-2B7F66CA4BBD}"/>
                </a:ext>
              </a:extLst>
            </p:cNvPr>
            <p:cNvSpPr/>
            <p:nvPr/>
          </p:nvSpPr>
          <p:spPr>
            <a:xfrm rot="-5400000">
              <a:off x="8775597" y="3600750"/>
              <a:ext cx="450900" cy="58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20;p21">
              <a:extLst>
                <a:ext uri="{FF2B5EF4-FFF2-40B4-BE49-F238E27FC236}">
                  <a16:creationId xmlns:a16="http://schemas.microsoft.com/office/drawing/2014/main" id="{83D03040-FA3B-2A83-ABA1-5972B19FE12E}"/>
                </a:ext>
              </a:extLst>
            </p:cNvPr>
            <p:cNvSpPr/>
            <p:nvPr/>
          </p:nvSpPr>
          <p:spPr>
            <a:xfrm rot="10800000">
              <a:off x="8780625" y="3723800"/>
              <a:ext cx="242400" cy="608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21;p21">
              <a:extLst>
                <a:ext uri="{FF2B5EF4-FFF2-40B4-BE49-F238E27FC236}">
                  <a16:creationId xmlns:a16="http://schemas.microsoft.com/office/drawing/2014/main" id="{6EE9018B-3CFF-22A8-398E-A4AF4F56566D}"/>
                </a:ext>
              </a:extLst>
            </p:cNvPr>
            <p:cNvSpPr/>
            <p:nvPr/>
          </p:nvSpPr>
          <p:spPr>
            <a:xfrm>
              <a:off x="8456323" y="3221606"/>
              <a:ext cx="312300" cy="3261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222;p21">
              <a:extLst>
                <a:ext uri="{FF2B5EF4-FFF2-40B4-BE49-F238E27FC236}">
                  <a16:creationId xmlns:a16="http://schemas.microsoft.com/office/drawing/2014/main" id="{F1906A8B-9A42-BE1E-23CE-8F739F3970CD}"/>
                </a:ext>
              </a:extLst>
            </p:cNvPr>
            <p:cNvGrpSpPr/>
            <p:nvPr/>
          </p:nvGrpSpPr>
          <p:grpSpPr>
            <a:xfrm>
              <a:off x="6607137" y="3245872"/>
              <a:ext cx="1863864" cy="531738"/>
              <a:chOff x="0" y="0"/>
              <a:chExt cx="1863864" cy="531738"/>
            </a:xfrm>
          </p:grpSpPr>
          <p:sp>
            <p:nvSpPr>
              <p:cNvPr id="61" name="Google Shape;223;p21">
                <a:extLst>
                  <a:ext uri="{FF2B5EF4-FFF2-40B4-BE49-F238E27FC236}">
                    <a16:creationId xmlns:a16="http://schemas.microsoft.com/office/drawing/2014/main" id="{5877C1D2-C5AD-2426-CE54-7990BB085FF0}"/>
                  </a:ext>
                </a:extLst>
              </p:cNvPr>
              <p:cNvSpPr/>
              <p:nvPr/>
            </p:nvSpPr>
            <p:spPr>
              <a:xfrm>
                <a:off x="0" y="0"/>
                <a:ext cx="1863864" cy="5317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103" y="0"/>
                    </a:moveTo>
                    <a:lnTo>
                      <a:pt x="2497" y="0"/>
                    </a:lnTo>
                    <a:lnTo>
                      <a:pt x="1925" y="161"/>
                    </a:lnTo>
                    <a:lnTo>
                      <a:pt x="1399" y="618"/>
                    </a:lnTo>
                    <a:lnTo>
                      <a:pt x="935" y="1337"/>
                    </a:lnTo>
                    <a:lnTo>
                      <a:pt x="549" y="2279"/>
                    </a:lnTo>
                    <a:lnTo>
                      <a:pt x="254" y="3409"/>
                    </a:lnTo>
                    <a:lnTo>
                      <a:pt x="66" y="4689"/>
                    </a:lnTo>
                    <a:lnTo>
                      <a:pt x="0" y="6084"/>
                    </a:lnTo>
                    <a:lnTo>
                      <a:pt x="0" y="15516"/>
                    </a:lnTo>
                    <a:lnTo>
                      <a:pt x="66" y="16911"/>
                    </a:lnTo>
                    <a:lnTo>
                      <a:pt x="254" y="18191"/>
                    </a:lnTo>
                    <a:lnTo>
                      <a:pt x="549" y="19321"/>
                    </a:lnTo>
                    <a:lnTo>
                      <a:pt x="935" y="20263"/>
                    </a:lnTo>
                    <a:lnTo>
                      <a:pt x="1399" y="20982"/>
                    </a:lnTo>
                    <a:lnTo>
                      <a:pt x="1925" y="21439"/>
                    </a:lnTo>
                    <a:lnTo>
                      <a:pt x="2497" y="21600"/>
                    </a:lnTo>
                    <a:lnTo>
                      <a:pt x="19103" y="21600"/>
                    </a:lnTo>
                    <a:lnTo>
                      <a:pt x="19675" y="21439"/>
                    </a:lnTo>
                    <a:lnTo>
                      <a:pt x="20201" y="20982"/>
                    </a:lnTo>
                    <a:lnTo>
                      <a:pt x="20665" y="20263"/>
                    </a:lnTo>
                    <a:lnTo>
                      <a:pt x="21051" y="19321"/>
                    </a:lnTo>
                    <a:lnTo>
                      <a:pt x="21346" y="18191"/>
                    </a:lnTo>
                    <a:lnTo>
                      <a:pt x="21534" y="16911"/>
                    </a:lnTo>
                    <a:lnTo>
                      <a:pt x="21600" y="15516"/>
                    </a:lnTo>
                    <a:lnTo>
                      <a:pt x="21600" y="6084"/>
                    </a:lnTo>
                    <a:lnTo>
                      <a:pt x="21534" y="4689"/>
                    </a:lnTo>
                    <a:lnTo>
                      <a:pt x="21346" y="3409"/>
                    </a:lnTo>
                    <a:lnTo>
                      <a:pt x="21051" y="2279"/>
                    </a:lnTo>
                    <a:lnTo>
                      <a:pt x="20665" y="1337"/>
                    </a:lnTo>
                    <a:lnTo>
                      <a:pt x="20201" y="618"/>
                    </a:lnTo>
                    <a:lnTo>
                      <a:pt x="19675" y="161"/>
                    </a:lnTo>
                    <a:lnTo>
                      <a:pt x="19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4545E"/>
                  </a:buClr>
                  <a:buSzPts val="2200"/>
                  <a:buFont typeface="Arial"/>
                  <a:buNone/>
                </a:pPr>
                <a:endParaRPr sz="900" b="0" i="0" u="none" strike="noStrike" cap="none">
                  <a:solidFill>
                    <a:srgbClr val="54545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24;p21">
                <a:extLst>
                  <a:ext uri="{FF2B5EF4-FFF2-40B4-BE49-F238E27FC236}">
                    <a16:creationId xmlns:a16="http://schemas.microsoft.com/office/drawing/2014/main" id="{78EA8057-4F31-F2F1-284B-D181B97A3612}"/>
                  </a:ext>
                </a:extLst>
              </p:cNvPr>
              <p:cNvSpPr txBox="1"/>
              <p:nvPr/>
            </p:nvSpPr>
            <p:spPr>
              <a:xfrm>
                <a:off x="56146" y="119575"/>
                <a:ext cx="17517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7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2000"/>
                  <a:buFont typeface="Arial"/>
                  <a:buNone/>
                </a:pPr>
                <a:r>
                  <a:rPr lang="en" sz="700" b="1">
                    <a:solidFill>
                      <a:srgbClr val="FF135F"/>
                    </a:solidFill>
                  </a:rPr>
                  <a:t>马来西亚</a:t>
                </a:r>
                <a:endParaRPr sz="300"/>
              </a:p>
            </p:txBody>
          </p:sp>
        </p:grpSp>
        <p:sp>
          <p:nvSpPr>
            <p:cNvPr id="57" name="Google Shape;225;p21">
              <a:extLst>
                <a:ext uri="{FF2B5EF4-FFF2-40B4-BE49-F238E27FC236}">
                  <a16:creationId xmlns:a16="http://schemas.microsoft.com/office/drawing/2014/main" id="{AE4D2220-B35E-D660-5CF0-C815B4E8C3E0}"/>
                </a:ext>
              </a:extLst>
            </p:cNvPr>
            <p:cNvSpPr/>
            <p:nvPr/>
          </p:nvSpPr>
          <p:spPr>
            <a:xfrm>
              <a:off x="690957" y="1207332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7385" y="551"/>
                  </a:lnTo>
                  <a:lnTo>
                    <a:pt x="4420" y="2085"/>
                  </a:lnTo>
                  <a:lnTo>
                    <a:pt x="2083" y="4424"/>
                  </a:lnTo>
                  <a:lnTo>
                    <a:pt x="550" y="7388"/>
                  </a:lnTo>
                  <a:lnTo>
                    <a:pt x="0" y="10800"/>
                  </a:lnTo>
                  <a:lnTo>
                    <a:pt x="550" y="14212"/>
                  </a:lnTo>
                  <a:lnTo>
                    <a:pt x="2083" y="17176"/>
                  </a:lnTo>
                  <a:lnTo>
                    <a:pt x="4420" y="19515"/>
                  </a:lnTo>
                  <a:lnTo>
                    <a:pt x="7385" y="21049"/>
                  </a:lnTo>
                  <a:lnTo>
                    <a:pt x="10800" y="21600"/>
                  </a:lnTo>
                  <a:lnTo>
                    <a:pt x="14213" y="21049"/>
                  </a:lnTo>
                  <a:lnTo>
                    <a:pt x="17177" y="19515"/>
                  </a:lnTo>
                  <a:lnTo>
                    <a:pt x="19516" y="17176"/>
                  </a:lnTo>
                  <a:lnTo>
                    <a:pt x="21049" y="14212"/>
                  </a:lnTo>
                  <a:lnTo>
                    <a:pt x="21600" y="10800"/>
                  </a:lnTo>
                  <a:lnTo>
                    <a:pt x="21049" y="7388"/>
                  </a:lnTo>
                  <a:lnTo>
                    <a:pt x="19516" y="4424"/>
                  </a:lnTo>
                  <a:lnTo>
                    <a:pt x="17177" y="2085"/>
                  </a:lnTo>
                  <a:lnTo>
                    <a:pt x="14213" y="55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26;p21">
              <a:extLst>
                <a:ext uri="{FF2B5EF4-FFF2-40B4-BE49-F238E27FC236}">
                  <a16:creationId xmlns:a16="http://schemas.microsoft.com/office/drawing/2014/main" id="{FBB0EF1E-2635-D447-BCE1-DBA94EC05FE1}"/>
                </a:ext>
              </a:extLst>
            </p:cNvPr>
            <p:cNvSpPr/>
            <p:nvPr/>
          </p:nvSpPr>
          <p:spPr>
            <a:xfrm>
              <a:off x="4704255" y="994385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3" y="0"/>
                  </a:moveTo>
                  <a:lnTo>
                    <a:pt x="7390" y="551"/>
                  </a:lnTo>
                  <a:lnTo>
                    <a:pt x="4425" y="2084"/>
                  </a:lnTo>
                  <a:lnTo>
                    <a:pt x="2086" y="4423"/>
                  </a:lnTo>
                  <a:lnTo>
                    <a:pt x="551" y="7388"/>
                  </a:lnTo>
                  <a:lnTo>
                    <a:pt x="0" y="10803"/>
                  </a:lnTo>
                  <a:lnTo>
                    <a:pt x="551" y="14215"/>
                  </a:lnTo>
                  <a:lnTo>
                    <a:pt x="2086" y="17178"/>
                  </a:lnTo>
                  <a:lnTo>
                    <a:pt x="4425" y="19516"/>
                  </a:lnTo>
                  <a:lnTo>
                    <a:pt x="7390" y="21049"/>
                  </a:lnTo>
                  <a:lnTo>
                    <a:pt x="10803" y="21600"/>
                  </a:lnTo>
                  <a:lnTo>
                    <a:pt x="14215" y="21049"/>
                  </a:lnTo>
                  <a:lnTo>
                    <a:pt x="17178" y="19516"/>
                  </a:lnTo>
                  <a:lnTo>
                    <a:pt x="19516" y="17178"/>
                  </a:lnTo>
                  <a:lnTo>
                    <a:pt x="21049" y="14215"/>
                  </a:lnTo>
                  <a:lnTo>
                    <a:pt x="21600" y="10803"/>
                  </a:lnTo>
                  <a:lnTo>
                    <a:pt x="21049" y="7388"/>
                  </a:lnTo>
                  <a:lnTo>
                    <a:pt x="19516" y="4423"/>
                  </a:lnTo>
                  <a:lnTo>
                    <a:pt x="17178" y="2084"/>
                  </a:lnTo>
                  <a:lnTo>
                    <a:pt x="14215" y="551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27;p21">
              <a:extLst>
                <a:ext uri="{FF2B5EF4-FFF2-40B4-BE49-F238E27FC236}">
                  <a16:creationId xmlns:a16="http://schemas.microsoft.com/office/drawing/2014/main" id="{2251EEB5-03E4-7D40-8EDF-2195A2B0569B}"/>
                </a:ext>
              </a:extLst>
            </p:cNvPr>
            <p:cNvSpPr/>
            <p:nvPr/>
          </p:nvSpPr>
          <p:spPr>
            <a:xfrm>
              <a:off x="4963809" y="971615"/>
              <a:ext cx="242460" cy="252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3" y="0"/>
                  </a:moveTo>
                  <a:lnTo>
                    <a:pt x="7390" y="551"/>
                  </a:lnTo>
                  <a:lnTo>
                    <a:pt x="4425" y="2084"/>
                  </a:lnTo>
                  <a:lnTo>
                    <a:pt x="2086" y="4423"/>
                  </a:lnTo>
                  <a:lnTo>
                    <a:pt x="551" y="7388"/>
                  </a:lnTo>
                  <a:lnTo>
                    <a:pt x="0" y="10803"/>
                  </a:lnTo>
                  <a:lnTo>
                    <a:pt x="551" y="14215"/>
                  </a:lnTo>
                  <a:lnTo>
                    <a:pt x="2086" y="17178"/>
                  </a:lnTo>
                  <a:lnTo>
                    <a:pt x="4425" y="19516"/>
                  </a:lnTo>
                  <a:lnTo>
                    <a:pt x="7390" y="21049"/>
                  </a:lnTo>
                  <a:lnTo>
                    <a:pt x="10803" y="21600"/>
                  </a:lnTo>
                  <a:lnTo>
                    <a:pt x="14215" y="21049"/>
                  </a:lnTo>
                  <a:lnTo>
                    <a:pt x="17178" y="19516"/>
                  </a:lnTo>
                  <a:lnTo>
                    <a:pt x="19516" y="17178"/>
                  </a:lnTo>
                  <a:lnTo>
                    <a:pt x="21049" y="14215"/>
                  </a:lnTo>
                  <a:lnTo>
                    <a:pt x="21600" y="10803"/>
                  </a:lnTo>
                  <a:lnTo>
                    <a:pt x="21049" y="7388"/>
                  </a:lnTo>
                  <a:lnTo>
                    <a:pt x="19516" y="4423"/>
                  </a:lnTo>
                  <a:lnTo>
                    <a:pt x="17178" y="2084"/>
                  </a:lnTo>
                  <a:lnTo>
                    <a:pt x="14215" y="551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rgbClr val="FF4F42">
                <a:alpha val="400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28;p21">
              <a:extLst>
                <a:ext uri="{FF2B5EF4-FFF2-40B4-BE49-F238E27FC236}">
                  <a16:creationId xmlns:a16="http://schemas.microsoft.com/office/drawing/2014/main" id="{BF2AFFB9-4955-F52F-FC3D-0901F3F2C4DF}"/>
                </a:ext>
              </a:extLst>
            </p:cNvPr>
            <p:cNvSpPr/>
            <p:nvPr/>
          </p:nvSpPr>
          <p:spPr>
            <a:xfrm>
              <a:off x="9710074" y="2063690"/>
              <a:ext cx="321600" cy="63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545E"/>
                </a:buClr>
                <a:buSzPts val="2200"/>
                <a:buFont typeface="Arial"/>
                <a:buNone/>
              </a:pPr>
              <a:endParaRPr sz="900" b="0" i="0" u="none" strike="noStrike" cap="none">
                <a:solidFill>
                  <a:srgbClr val="5454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" name="Google Shape;229;p21">
            <a:extLst>
              <a:ext uri="{FF2B5EF4-FFF2-40B4-BE49-F238E27FC236}">
                <a16:creationId xmlns:a16="http://schemas.microsoft.com/office/drawing/2014/main" id="{1ED4245B-8455-2D18-4171-E747C9A10EB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9625" y="1334963"/>
            <a:ext cx="2964566" cy="23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231;p21">
            <a:extLst>
              <a:ext uri="{FF2B5EF4-FFF2-40B4-BE49-F238E27FC236}">
                <a16:creationId xmlns:a16="http://schemas.microsoft.com/office/drawing/2014/main" id="{78D6EF63-FB74-4B42-4681-0F78C6F5BF19}"/>
              </a:ext>
            </a:extLst>
          </p:cNvPr>
          <p:cNvGrpSpPr/>
          <p:nvPr/>
        </p:nvGrpSpPr>
        <p:grpSpPr>
          <a:xfrm>
            <a:off x="4318389" y="4162655"/>
            <a:ext cx="3919756" cy="593010"/>
            <a:chOff x="0" y="0"/>
            <a:chExt cx="7286883" cy="1235223"/>
          </a:xfrm>
        </p:grpSpPr>
        <p:grpSp>
          <p:nvGrpSpPr>
            <p:cNvPr id="71" name="Google Shape;232;p21">
              <a:extLst>
                <a:ext uri="{FF2B5EF4-FFF2-40B4-BE49-F238E27FC236}">
                  <a16:creationId xmlns:a16="http://schemas.microsoft.com/office/drawing/2014/main" id="{3F8C095F-A184-5170-99FA-0826503E4C5F}"/>
                </a:ext>
              </a:extLst>
            </p:cNvPr>
            <p:cNvGrpSpPr/>
            <p:nvPr/>
          </p:nvGrpSpPr>
          <p:grpSpPr>
            <a:xfrm>
              <a:off x="2108731" y="20395"/>
              <a:ext cx="1623600" cy="1199768"/>
              <a:chOff x="0" y="0"/>
              <a:chExt cx="1623600" cy="1199768"/>
            </a:xfrm>
          </p:grpSpPr>
          <p:sp>
            <p:nvSpPr>
              <p:cNvPr id="80" name="Google Shape;233;p21">
                <a:extLst>
                  <a:ext uri="{FF2B5EF4-FFF2-40B4-BE49-F238E27FC236}">
                    <a16:creationId xmlns:a16="http://schemas.microsoft.com/office/drawing/2014/main" id="{39E767D4-8A6C-A50E-AF4A-E454528CCCEB}"/>
                  </a:ext>
                </a:extLst>
              </p:cNvPr>
              <p:cNvSpPr txBox="1"/>
              <p:nvPr/>
            </p:nvSpPr>
            <p:spPr>
              <a:xfrm>
                <a:off x="0" y="869468"/>
                <a:ext cx="1623600" cy="33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69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A2A"/>
                  </a:buClr>
                  <a:buSzPts val="2200"/>
                  <a:buFont typeface="Arial"/>
                  <a:buNone/>
                </a:pPr>
                <a:r>
                  <a:rPr lang="en" sz="1100">
                    <a:solidFill>
                      <a:srgbClr val="2A2A2A"/>
                    </a:solidFill>
                  </a:rPr>
                  <a:t>币种</a:t>
                </a:r>
                <a:endParaRPr sz="800"/>
              </a:p>
            </p:txBody>
          </p:sp>
          <p:sp>
            <p:nvSpPr>
              <p:cNvPr id="81" name="Google Shape;234;p21">
                <a:extLst>
                  <a:ext uri="{FF2B5EF4-FFF2-40B4-BE49-F238E27FC236}">
                    <a16:creationId xmlns:a16="http://schemas.microsoft.com/office/drawing/2014/main" id="{E5015156-0212-EF5A-54D7-B7930936C32F}"/>
                  </a:ext>
                </a:extLst>
              </p:cNvPr>
              <p:cNvSpPr txBox="1"/>
              <p:nvPr/>
            </p:nvSpPr>
            <p:spPr>
              <a:xfrm>
                <a:off x="55138" y="0"/>
                <a:ext cx="1513500" cy="8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5400"/>
                  <a:buFont typeface="Arial"/>
                  <a:buNone/>
                </a:pPr>
                <a:r>
                  <a:rPr lang="en" sz="2600" b="1" i="0" u="none" strike="noStrike" cap="none">
                    <a:solidFill>
                      <a:srgbClr val="FF135F"/>
                    </a:solidFill>
                    <a:latin typeface="Arial"/>
                    <a:ea typeface="Arial"/>
                    <a:cs typeface="Arial"/>
                    <a:sym typeface="Arial"/>
                  </a:rPr>
                  <a:t>50+</a:t>
                </a:r>
                <a:endParaRPr sz="100"/>
              </a:p>
            </p:txBody>
          </p:sp>
        </p:grpSp>
        <p:grpSp>
          <p:nvGrpSpPr>
            <p:cNvPr id="72" name="Google Shape;235;p21">
              <a:extLst>
                <a:ext uri="{FF2B5EF4-FFF2-40B4-BE49-F238E27FC236}">
                  <a16:creationId xmlns:a16="http://schemas.microsoft.com/office/drawing/2014/main" id="{9BD16218-4CEB-509B-4717-2E9E0B201FBC}"/>
                </a:ext>
              </a:extLst>
            </p:cNvPr>
            <p:cNvGrpSpPr/>
            <p:nvPr/>
          </p:nvGrpSpPr>
          <p:grpSpPr>
            <a:xfrm>
              <a:off x="0" y="0"/>
              <a:ext cx="2117400" cy="1213681"/>
              <a:chOff x="0" y="0"/>
              <a:chExt cx="2117400" cy="1213681"/>
            </a:xfrm>
          </p:grpSpPr>
          <p:sp>
            <p:nvSpPr>
              <p:cNvPr id="78" name="Google Shape;236;p21">
                <a:extLst>
                  <a:ext uri="{FF2B5EF4-FFF2-40B4-BE49-F238E27FC236}">
                    <a16:creationId xmlns:a16="http://schemas.microsoft.com/office/drawing/2014/main" id="{CEDD50BA-9C29-C01E-528E-15682117927F}"/>
                  </a:ext>
                </a:extLst>
              </p:cNvPr>
              <p:cNvSpPr txBox="1"/>
              <p:nvPr/>
            </p:nvSpPr>
            <p:spPr>
              <a:xfrm>
                <a:off x="331331" y="883381"/>
                <a:ext cx="1454700" cy="33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69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A2A"/>
                  </a:buClr>
                  <a:buSzPts val="2200"/>
                  <a:buFont typeface="Arial"/>
                  <a:buNone/>
                </a:pPr>
                <a:r>
                  <a:rPr lang="en" sz="1100">
                    <a:solidFill>
                      <a:srgbClr val="2A2A2A"/>
                    </a:solidFill>
                  </a:rPr>
                  <a:t>国家</a:t>
                </a:r>
                <a:endParaRPr sz="800"/>
              </a:p>
            </p:txBody>
          </p:sp>
          <p:sp>
            <p:nvSpPr>
              <p:cNvPr id="79" name="Google Shape;237;p21">
                <a:extLst>
                  <a:ext uri="{FF2B5EF4-FFF2-40B4-BE49-F238E27FC236}">
                    <a16:creationId xmlns:a16="http://schemas.microsoft.com/office/drawing/2014/main" id="{2C2DF8ED-1EC9-2F59-1433-B74DE698B3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2117400" cy="8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5400"/>
                  <a:buFont typeface="Arial"/>
                  <a:buNone/>
                </a:pPr>
                <a:r>
                  <a:rPr lang="en" sz="2600" b="1" i="0" u="none" strike="noStrike" cap="none">
                    <a:solidFill>
                      <a:srgbClr val="FF135F"/>
                    </a:solidFill>
                    <a:latin typeface="Arial"/>
                    <a:ea typeface="Arial"/>
                    <a:cs typeface="Arial"/>
                    <a:sym typeface="Arial"/>
                  </a:rPr>
                  <a:t>130+</a:t>
                </a:r>
                <a:endParaRPr sz="100"/>
              </a:p>
            </p:txBody>
          </p:sp>
        </p:grpSp>
        <p:grpSp>
          <p:nvGrpSpPr>
            <p:cNvPr id="73" name="Google Shape;238;p21">
              <a:extLst>
                <a:ext uri="{FF2B5EF4-FFF2-40B4-BE49-F238E27FC236}">
                  <a16:creationId xmlns:a16="http://schemas.microsoft.com/office/drawing/2014/main" id="{37565457-E5AB-0CC4-7003-C2155F6FA65A}"/>
                </a:ext>
              </a:extLst>
            </p:cNvPr>
            <p:cNvGrpSpPr/>
            <p:nvPr/>
          </p:nvGrpSpPr>
          <p:grpSpPr>
            <a:xfrm>
              <a:off x="5663283" y="54505"/>
              <a:ext cx="1623600" cy="1180718"/>
              <a:chOff x="0" y="0"/>
              <a:chExt cx="1623600" cy="1180718"/>
            </a:xfrm>
          </p:grpSpPr>
          <p:sp>
            <p:nvSpPr>
              <p:cNvPr id="76" name="Google Shape;239;p21">
                <a:extLst>
                  <a:ext uri="{FF2B5EF4-FFF2-40B4-BE49-F238E27FC236}">
                    <a16:creationId xmlns:a16="http://schemas.microsoft.com/office/drawing/2014/main" id="{CE39F5D9-E261-7A4F-7624-FAF7E8BF65EB}"/>
                  </a:ext>
                </a:extLst>
              </p:cNvPr>
              <p:cNvSpPr txBox="1"/>
              <p:nvPr/>
            </p:nvSpPr>
            <p:spPr>
              <a:xfrm>
                <a:off x="0" y="850418"/>
                <a:ext cx="1623600" cy="33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1269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A2A2A"/>
                  </a:buClr>
                  <a:buSzPts val="2200"/>
                  <a:buFont typeface="Arial"/>
                  <a:buNone/>
                </a:pPr>
                <a:r>
                  <a:rPr lang="en" sz="1100">
                    <a:solidFill>
                      <a:srgbClr val="2A2A2A"/>
                    </a:solidFill>
                  </a:rPr>
                  <a:t>办公地点</a:t>
                </a:r>
                <a:endParaRPr sz="800"/>
              </a:p>
            </p:txBody>
          </p:sp>
          <p:sp>
            <p:nvSpPr>
              <p:cNvPr id="77" name="Google Shape;240;p21">
                <a:extLst>
                  <a:ext uri="{FF2B5EF4-FFF2-40B4-BE49-F238E27FC236}">
                    <a16:creationId xmlns:a16="http://schemas.microsoft.com/office/drawing/2014/main" id="{708EE8E0-F29D-0338-D460-A4E0B2FBA6F4}"/>
                  </a:ext>
                </a:extLst>
              </p:cNvPr>
              <p:cNvSpPr txBox="1"/>
              <p:nvPr/>
            </p:nvSpPr>
            <p:spPr>
              <a:xfrm>
                <a:off x="55138" y="0"/>
                <a:ext cx="1513500" cy="8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135F"/>
                  </a:buClr>
                  <a:buSzPts val="5400"/>
                  <a:buFont typeface="Arial"/>
                  <a:buNone/>
                </a:pPr>
                <a:r>
                  <a:rPr lang="en" sz="2600" b="1">
                    <a:solidFill>
                      <a:srgbClr val="FF135F"/>
                    </a:solidFill>
                  </a:rPr>
                  <a:t>19</a:t>
                </a:r>
                <a:endParaRPr sz="100"/>
              </a:p>
            </p:txBody>
          </p:sp>
        </p:grpSp>
        <p:sp>
          <p:nvSpPr>
            <p:cNvPr id="74" name="Google Shape;241;p21">
              <a:extLst>
                <a:ext uri="{FF2B5EF4-FFF2-40B4-BE49-F238E27FC236}">
                  <a16:creationId xmlns:a16="http://schemas.microsoft.com/office/drawing/2014/main" id="{9048CA04-C330-7998-5C56-4C4E7AA90B6E}"/>
                </a:ext>
              </a:extLst>
            </p:cNvPr>
            <p:cNvSpPr txBox="1"/>
            <p:nvPr/>
          </p:nvSpPr>
          <p:spPr>
            <a:xfrm>
              <a:off x="3820262" y="22664"/>
              <a:ext cx="2117400" cy="8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135F"/>
                </a:buClr>
                <a:buSzPts val="5400"/>
                <a:buFont typeface="Arial"/>
                <a:buNone/>
              </a:pPr>
              <a:r>
                <a:rPr lang="en" sz="2600" b="1">
                  <a:solidFill>
                    <a:srgbClr val="FF135F"/>
                  </a:solidFill>
                </a:rPr>
                <a:t>1300</a:t>
              </a:r>
              <a:r>
                <a:rPr lang="en" sz="2600" b="1" i="0" u="none" strike="noStrike" cap="none">
                  <a:solidFill>
                    <a:srgbClr val="FF135F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100"/>
            </a:p>
          </p:txBody>
        </p:sp>
        <p:sp>
          <p:nvSpPr>
            <p:cNvPr id="75" name="Google Shape;242;p21">
              <a:extLst>
                <a:ext uri="{FF2B5EF4-FFF2-40B4-BE49-F238E27FC236}">
                  <a16:creationId xmlns:a16="http://schemas.microsoft.com/office/drawing/2014/main" id="{293B1721-4078-99AA-C40F-075892FE4B05}"/>
                </a:ext>
              </a:extLst>
            </p:cNvPr>
            <p:cNvSpPr txBox="1"/>
            <p:nvPr/>
          </p:nvSpPr>
          <p:spPr>
            <a:xfrm>
              <a:off x="4024387" y="886249"/>
              <a:ext cx="16236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1269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A2A"/>
                </a:buClr>
                <a:buSzPts val="2200"/>
                <a:buFont typeface="Arial"/>
                <a:buNone/>
              </a:pPr>
              <a:r>
                <a:rPr lang="en" sz="1100">
                  <a:solidFill>
                    <a:srgbClr val="2A2A2A"/>
                  </a:solidFill>
                </a:rPr>
                <a:t>员工</a:t>
              </a:r>
              <a:endParaRPr sz="800"/>
            </a:p>
          </p:txBody>
        </p:sp>
      </p:grpSp>
      <p:pic>
        <p:nvPicPr>
          <p:cNvPr id="82" name="Google Shape;244;p21">
            <a:extLst>
              <a:ext uri="{FF2B5EF4-FFF2-40B4-BE49-F238E27FC236}">
                <a16:creationId xmlns:a16="http://schemas.microsoft.com/office/drawing/2014/main" id="{27AFBF20-BB23-90BE-3753-167C8F68FA9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5295" y="3893731"/>
            <a:ext cx="3413226" cy="9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矩形 4"/>
          <p:cNvSpPr/>
          <p:nvPr/>
        </p:nvSpPr>
        <p:spPr>
          <a:xfrm>
            <a:off x="-1" y="1191462"/>
            <a:ext cx="9144001" cy="39520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11" name="文本框 14"/>
          <p:cNvSpPr txBox="1"/>
          <p:nvPr/>
        </p:nvSpPr>
        <p:spPr>
          <a:xfrm>
            <a:off x="385295" y="625548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提供</a:t>
            </a:r>
            <a:r>
              <a:rPr lang="zh-CN" altLang="en-US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高效，低成本</a:t>
            </a:r>
            <a:r>
              <a:rPr lang="zh-CN" altLang="en-US" sz="24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的数字银行服务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  <a:cs typeface="Microsoft Tai Le" panose="020B0502040204020203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关于我们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：</a:t>
            </a:r>
            <a:r>
              <a:rPr lang="en-US" b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rPr>
              <a:t> Airwallex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  <a:cs typeface="Microsoft Tai Le" panose="020B0502040204020203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" name="Google Shape;251;p22">
            <a:extLst>
              <a:ext uri="{FF2B5EF4-FFF2-40B4-BE49-F238E27FC236}">
                <a16:creationId xmlns:a16="http://schemas.microsoft.com/office/drawing/2014/main" id="{918117AD-4892-D985-C09F-2D09DF74E4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4052"/>
          <a:stretch/>
        </p:blipFill>
        <p:spPr>
          <a:xfrm>
            <a:off x="-3" y="1191462"/>
            <a:ext cx="9144003" cy="379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4752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lang="en-US">
              <a:solidFill>
                <a:schemeClr val="dk1"/>
              </a:solidFill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794490" y="2111455"/>
            <a:ext cx="776919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从设计架构到实现细节</a:t>
            </a:r>
          </a:p>
        </p:txBody>
      </p:sp>
      <p:sp>
        <p:nvSpPr>
          <p:cNvPr id="104" name="文本框 10"/>
          <p:cNvSpPr txBox="1"/>
          <p:nvPr/>
        </p:nvSpPr>
        <p:spPr>
          <a:xfrm>
            <a:off x="866879" y="926217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项目介绍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0E14B85B-1E0B-BB15-6E06-1E1C0AEDCEAE}"/>
              </a:ext>
            </a:extLst>
          </p:cNvPr>
          <p:cNvSpPr txBox="1"/>
          <p:nvPr/>
        </p:nvSpPr>
        <p:spPr>
          <a:xfrm>
            <a:off x="794490" y="1576805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</p:spTree>
    <p:extLst>
      <p:ext uri="{BB962C8B-B14F-4D97-AF65-F5344CB8AC3E}">
        <p14:creationId xmlns:p14="http://schemas.microsoft.com/office/powerpoint/2010/main" val="3851723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2"/>
          <p:cNvSpPr/>
          <p:nvPr/>
        </p:nvSpPr>
        <p:spPr>
          <a:xfrm>
            <a:off x="0" y="0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" name="Google Shape;265;p24">
            <a:extLst>
              <a:ext uri="{FF2B5EF4-FFF2-40B4-BE49-F238E27FC236}">
                <a16:creationId xmlns:a16="http://schemas.microsoft.com/office/drawing/2014/main" id="{1F56CA31-8F20-71D0-1A18-18C7D8713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075177"/>
              </p:ext>
            </p:extLst>
          </p:nvPr>
        </p:nvGraphicFramePr>
        <p:xfrm>
          <a:off x="817183" y="1688519"/>
          <a:ext cx="7509634" cy="2335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Fintech</a:t>
                      </a:r>
                      <a:endParaRPr sz="1600" b="1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互联网</a:t>
                      </a:r>
                      <a:endParaRPr sz="1600" b="1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正确性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bug=</a:t>
                      </a: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资损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bug不可怕，快速迭代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可靠性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丢数据</a:t>
                      </a:r>
                      <a:r>
                        <a:rPr lang="en" sz="160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=</a:t>
                      </a: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资损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允许数据丢失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性能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超低延迟</a:t>
                      </a:r>
                      <a:r>
                        <a:rPr lang="en" sz="160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 + </a:t>
                      </a: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高吞吐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超高吞吐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交易日志</a:t>
                      </a:r>
                      <a:endParaRPr sz="160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审计，监管</a:t>
                      </a:r>
                      <a:endParaRPr sz="1600" dirty="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 err="1">
                          <a:solidFill>
                            <a:schemeClr val="bg1"/>
                          </a:solidFill>
                          <a:latin typeface="Poppins" pitchFamily="2" charset="77"/>
                          <a:cs typeface="Poppins" pitchFamily="2" charset="77"/>
                        </a:rPr>
                        <a:t>调试使用</a:t>
                      </a:r>
                      <a:endParaRPr sz="1600" dirty="0">
                        <a:solidFill>
                          <a:schemeClr val="bg1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9D527B7-E1F0-8A3A-435E-A8EB86EBD4CD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</a:t>
            </a:r>
            <a:r>
              <a:rPr 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账务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D1D34C53-7BEA-BD0F-69E0-ADCBACC66F34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文本框 14">
            <a:extLst>
              <a:ext uri="{FF2B5EF4-FFF2-40B4-BE49-F238E27FC236}">
                <a16:creationId xmlns:a16="http://schemas.microsoft.com/office/drawing/2014/main" id="{D93C5A76-CCD8-1B10-F0A7-E1CF1F24750A}"/>
              </a:ext>
            </a:extLst>
          </p:cNvPr>
          <p:cNvSpPr txBox="1"/>
          <p:nvPr/>
        </p:nvSpPr>
        <p:spPr>
          <a:xfrm>
            <a:off x="385295" y="571888"/>
            <a:ext cx="646465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Fintech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领域中的软件与互联网软件的不同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2"/>
          <p:cNvSpPr/>
          <p:nvPr/>
        </p:nvSpPr>
        <p:spPr>
          <a:xfrm>
            <a:off x="-6096" y="-4223"/>
            <a:ext cx="9150096" cy="119001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文本框 14">
            <a:extLst>
              <a:ext uri="{FF2B5EF4-FFF2-40B4-BE49-F238E27FC236}">
                <a16:creationId xmlns:a16="http://schemas.microsoft.com/office/drawing/2014/main" id="{C9B19E95-9BD4-1178-4CDF-11F7D7F7F14B}"/>
              </a:ext>
            </a:extLst>
          </p:cNvPr>
          <p:cNvSpPr txBox="1"/>
          <p:nvPr/>
        </p:nvSpPr>
        <p:spPr>
          <a:xfrm>
            <a:off x="385295" y="571888"/>
            <a:ext cx="646465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需求分析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Google Shape;271;p25">
            <a:extLst>
              <a:ext uri="{FF2B5EF4-FFF2-40B4-BE49-F238E27FC236}">
                <a16:creationId xmlns:a16="http://schemas.microsoft.com/office/drawing/2014/main" id="{FA3923E2-A4D9-36A7-E3DD-73449A40F3D3}"/>
              </a:ext>
            </a:extLst>
          </p:cNvPr>
          <p:cNvSpPr txBox="1"/>
          <p:nvPr/>
        </p:nvSpPr>
        <p:spPr>
          <a:xfrm>
            <a:off x="357800" y="2016115"/>
            <a:ext cx="3992400" cy="2647200"/>
          </a:xfrm>
          <a:prstGeom prst="rect">
            <a:avLst/>
          </a:prstGeom>
          <a:solidFill>
            <a:srgbClr val="CACACA">
              <a:alpha val="3100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支付处理：</a:t>
            </a:r>
            <a:endParaRPr sz="1200" b="1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转账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冻资/解资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账户限额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批处理事务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正确性：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无双花或少付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审计监管：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交易日志不可篡改，交易历史可回溯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条件事务：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根据一定的条件决定事务执行与否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5" name="Google Shape;272;p25">
            <a:extLst>
              <a:ext uri="{FF2B5EF4-FFF2-40B4-BE49-F238E27FC236}">
                <a16:creationId xmlns:a16="http://schemas.microsoft.com/office/drawing/2014/main" id="{9AF863FA-CC2D-FB1C-34F0-3B430610AAD9}"/>
              </a:ext>
            </a:extLst>
          </p:cNvPr>
          <p:cNvSpPr txBox="1"/>
          <p:nvPr/>
        </p:nvSpPr>
        <p:spPr>
          <a:xfrm>
            <a:off x="4624300" y="2016115"/>
            <a:ext cx="4119000" cy="2647200"/>
          </a:xfrm>
          <a:prstGeom prst="rect">
            <a:avLst/>
          </a:prstGeom>
          <a:solidFill>
            <a:srgbClr val="CACACA">
              <a:alpha val="3100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高可用：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在部分节点失效的情况下，依旧可以提供正确的服务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超低延迟：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实时交易，超低响应延迟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水平扩展性：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利用分布式事务实现钱包集群的的水平扩展，应对高达100万TPS的流量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可演化性：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业务逻辑与底层API解耦，当业务发生改变时，底层API不用改变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pic>
        <p:nvPicPr>
          <p:cNvPr id="6" name="Google Shape;273;p25" descr="Graphic 19">
            <a:extLst>
              <a:ext uri="{FF2B5EF4-FFF2-40B4-BE49-F238E27FC236}">
                <a16:creationId xmlns:a16="http://schemas.microsoft.com/office/drawing/2014/main" id="{40D3ACF2-C4B0-A3A3-C31D-BB60032BD5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9177" y="1397738"/>
            <a:ext cx="469640" cy="4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4;p25" descr="Graphic 17">
            <a:extLst>
              <a:ext uri="{FF2B5EF4-FFF2-40B4-BE49-F238E27FC236}">
                <a16:creationId xmlns:a16="http://schemas.microsoft.com/office/drawing/2014/main" id="{869A6602-4DD8-F663-E2DA-733CA08798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4727" y="1420864"/>
            <a:ext cx="469640" cy="423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B81C755D-B7D7-2416-3C55-D5F56D8DB7BB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</a:t>
            </a:r>
            <a:r>
              <a:rPr 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账务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8E6018-6419-0E03-5F25-C32FD8234FFA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775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2"/>
          <p:cNvSpPr/>
          <p:nvPr/>
        </p:nvSpPr>
        <p:spPr>
          <a:xfrm>
            <a:off x="-6096" y="-6096"/>
            <a:ext cx="9192768" cy="119001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文本框 14">
            <a:extLst>
              <a:ext uri="{FF2B5EF4-FFF2-40B4-BE49-F238E27FC236}">
                <a16:creationId xmlns:a16="http://schemas.microsoft.com/office/drawing/2014/main" id="{C9B19E95-9BD4-1178-4CDF-11F7D7F7F14B}"/>
              </a:ext>
            </a:extLst>
          </p:cNvPr>
          <p:cNvSpPr txBox="1"/>
          <p:nvPr/>
        </p:nvSpPr>
        <p:spPr>
          <a:xfrm>
            <a:off x="385295" y="571888"/>
            <a:ext cx="646465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设计理念 - Rust是我们可靠的基石</a:t>
            </a:r>
            <a:endParaRPr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B81C755D-B7D7-2416-3C55-D5F56D8DB7BB}"/>
              </a:ext>
            </a:extLst>
          </p:cNvPr>
          <p:cNvSpPr txBox="1"/>
          <p:nvPr/>
        </p:nvSpPr>
        <p:spPr>
          <a:xfrm>
            <a:off x="385295" y="150458"/>
            <a:ext cx="45777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分布式账务系统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8E6018-6419-0E03-5F25-C32FD8234FFA}"/>
              </a:ext>
            </a:extLst>
          </p:cNvPr>
          <p:cNvSpPr/>
          <p:nvPr/>
        </p:nvSpPr>
        <p:spPr>
          <a:xfrm>
            <a:off x="235360" y="215960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Google Shape;280;p26">
            <a:extLst>
              <a:ext uri="{FF2B5EF4-FFF2-40B4-BE49-F238E27FC236}">
                <a16:creationId xmlns:a16="http://schemas.microsoft.com/office/drawing/2014/main" id="{CC06B948-B5E0-B96F-5F0F-22641EE07535}"/>
              </a:ext>
            </a:extLst>
          </p:cNvPr>
          <p:cNvSpPr/>
          <p:nvPr/>
        </p:nvSpPr>
        <p:spPr>
          <a:xfrm>
            <a:off x="459000" y="1389525"/>
            <a:ext cx="1937400" cy="1881600"/>
          </a:xfrm>
          <a:prstGeom prst="roundRect">
            <a:avLst>
              <a:gd name="adj" fmla="val 5487"/>
            </a:avLst>
          </a:prstGeom>
          <a:solidFill>
            <a:srgbClr val="7C7C7C">
              <a:alpha val="157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sp>
        <p:nvSpPr>
          <p:cNvPr id="10" name="Google Shape;281;p26">
            <a:extLst>
              <a:ext uri="{FF2B5EF4-FFF2-40B4-BE49-F238E27FC236}">
                <a16:creationId xmlns:a16="http://schemas.microsoft.com/office/drawing/2014/main" id="{5ED2676E-3EB4-55F7-0443-4E902BD68FD0}"/>
              </a:ext>
            </a:extLst>
          </p:cNvPr>
          <p:cNvSpPr/>
          <p:nvPr/>
        </p:nvSpPr>
        <p:spPr>
          <a:xfrm>
            <a:off x="459000" y="3445750"/>
            <a:ext cx="8273700" cy="1369800"/>
          </a:xfrm>
          <a:prstGeom prst="roundRect">
            <a:avLst>
              <a:gd name="adj" fmla="val 5487"/>
            </a:avLst>
          </a:prstGeom>
          <a:solidFill>
            <a:srgbClr val="7C7C7C">
              <a:alpha val="157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sp>
        <p:nvSpPr>
          <p:cNvPr id="11" name="Google Shape;282;p26">
            <a:extLst>
              <a:ext uri="{FF2B5EF4-FFF2-40B4-BE49-F238E27FC236}">
                <a16:creationId xmlns:a16="http://schemas.microsoft.com/office/drawing/2014/main" id="{736BC5F4-B3C3-212E-B9C0-B0F6ADFA78A3}"/>
              </a:ext>
            </a:extLst>
          </p:cNvPr>
          <p:cNvSpPr/>
          <p:nvPr/>
        </p:nvSpPr>
        <p:spPr>
          <a:xfrm>
            <a:off x="2574651" y="1389525"/>
            <a:ext cx="1937400" cy="1881600"/>
          </a:xfrm>
          <a:prstGeom prst="roundRect">
            <a:avLst>
              <a:gd name="adj" fmla="val 5487"/>
            </a:avLst>
          </a:prstGeom>
          <a:solidFill>
            <a:srgbClr val="7C7C7C">
              <a:alpha val="157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sp>
        <p:nvSpPr>
          <p:cNvPr id="12" name="Google Shape;283;p26">
            <a:extLst>
              <a:ext uri="{FF2B5EF4-FFF2-40B4-BE49-F238E27FC236}">
                <a16:creationId xmlns:a16="http://schemas.microsoft.com/office/drawing/2014/main" id="{752B383C-AB0D-8415-F78B-2392E95B6D43}"/>
              </a:ext>
            </a:extLst>
          </p:cNvPr>
          <p:cNvSpPr/>
          <p:nvPr/>
        </p:nvSpPr>
        <p:spPr>
          <a:xfrm>
            <a:off x="4690301" y="1389525"/>
            <a:ext cx="1937400" cy="1881600"/>
          </a:xfrm>
          <a:prstGeom prst="roundRect">
            <a:avLst>
              <a:gd name="adj" fmla="val 5487"/>
            </a:avLst>
          </a:prstGeom>
          <a:solidFill>
            <a:srgbClr val="7C7C7C">
              <a:alpha val="157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sp>
        <p:nvSpPr>
          <p:cNvPr id="13" name="Google Shape;284;p26">
            <a:extLst>
              <a:ext uri="{FF2B5EF4-FFF2-40B4-BE49-F238E27FC236}">
                <a16:creationId xmlns:a16="http://schemas.microsoft.com/office/drawing/2014/main" id="{ED1ACAEB-757D-2E27-45A8-AC33FDF68358}"/>
              </a:ext>
            </a:extLst>
          </p:cNvPr>
          <p:cNvSpPr/>
          <p:nvPr/>
        </p:nvSpPr>
        <p:spPr>
          <a:xfrm>
            <a:off x="6805952" y="1389525"/>
            <a:ext cx="1937400" cy="1881600"/>
          </a:xfrm>
          <a:prstGeom prst="roundRect">
            <a:avLst>
              <a:gd name="adj" fmla="val 5487"/>
            </a:avLst>
          </a:prstGeom>
          <a:solidFill>
            <a:srgbClr val="7C7C7C">
              <a:alpha val="157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80808"/>
              </a:solidFill>
            </a:endParaRPr>
          </a:p>
        </p:txBody>
      </p:sp>
      <p:sp>
        <p:nvSpPr>
          <p:cNvPr id="14" name="Google Shape;287;p26">
            <a:extLst>
              <a:ext uri="{FF2B5EF4-FFF2-40B4-BE49-F238E27FC236}">
                <a16:creationId xmlns:a16="http://schemas.microsoft.com/office/drawing/2014/main" id="{E273DB06-2900-CCD6-CF32-7BB7CB763122}"/>
              </a:ext>
            </a:extLst>
          </p:cNvPr>
          <p:cNvSpPr txBox="1"/>
          <p:nvPr/>
        </p:nvSpPr>
        <p:spPr>
          <a:xfrm>
            <a:off x="923700" y="1480150"/>
            <a:ext cx="100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存算分离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Google Shape;288;p26">
            <a:extLst>
              <a:ext uri="{FF2B5EF4-FFF2-40B4-BE49-F238E27FC236}">
                <a16:creationId xmlns:a16="http://schemas.microsoft.com/office/drawing/2014/main" id="{3D4D68BB-2018-7F18-80B4-6F92A794B2E4}"/>
              </a:ext>
            </a:extLst>
          </p:cNvPr>
          <p:cNvSpPr txBox="1"/>
          <p:nvPr/>
        </p:nvSpPr>
        <p:spPr>
          <a:xfrm>
            <a:off x="5155000" y="1480150"/>
            <a:ext cx="100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API解耦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Google Shape;289;p26">
            <a:extLst>
              <a:ext uri="{FF2B5EF4-FFF2-40B4-BE49-F238E27FC236}">
                <a16:creationId xmlns:a16="http://schemas.microsoft.com/office/drawing/2014/main" id="{00447140-7141-62D4-D4E0-FE0CE1203523}"/>
              </a:ext>
            </a:extLst>
          </p:cNvPr>
          <p:cNvSpPr txBox="1"/>
          <p:nvPr/>
        </p:nvSpPr>
        <p:spPr>
          <a:xfrm>
            <a:off x="3039350" y="1480150"/>
            <a:ext cx="100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读写分离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Google Shape;290;p26">
            <a:extLst>
              <a:ext uri="{FF2B5EF4-FFF2-40B4-BE49-F238E27FC236}">
                <a16:creationId xmlns:a16="http://schemas.microsoft.com/office/drawing/2014/main" id="{FB62A9BE-0BFE-562D-23F8-E0A1FF2D10A2}"/>
              </a:ext>
            </a:extLst>
          </p:cNvPr>
          <p:cNvSpPr txBox="1"/>
          <p:nvPr/>
        </p:nvSpPr>
        <p:spPr>
          <a:xfrm>
            <a:off x="7270650" y="1480150"/>
            <a:ext cx="100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层级账号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Google Shape;291;p26">
            <a:extLst>
              <a:ext uri="{FF2B5EF4-FFF2-40B4-BE49-F238E27FC236}">
                <a16:creationId xmlns:a16="http://schemas.microsoft.com/office/drawing/2014/main" id="{1E70284A-1B61-4057-CB8D-E1A21234A41F}"/>
              </a:ext>
            </a:extLst>
          </p:cNvPr>
          <p:cNvSpPr txBox="1"/>
          <p:nvPr/>
        </p:nvSpPr>
        <p:spPr>
          <a:xfrm>
            <a:off x="4091850" y="3445750"/>
            <a:ext cx="100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Rust</a:t>
            </a:r>
            <a:endParaRPr sz="1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Google Shape;292;p26">
            <a:extLst>
              <a:ext uri="{FF2B5EF4-FFF2-40B4-BE49-F238E27FC236}">
                <a16:creationId xmlns:a16="http://schemas.microsoft.com/office/drawing/2014/main" id="{7D42B9F2-96FE-7A7C-1DE1-1CE877174600}"/>
              </a:ext>
            </a:extLst>
          </p:cNvPr>
          <p:cNvSpPr txBox="1"/>
          <p:nvPr/>
        </p:nvSpPr>
        <p:spPr>
          <a:xfrm>
            <a:off x="459000" y="1886700"/>
            <a:ext cx="1937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事务层与账户层分离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独立水平扩展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20" name="Google Shape;293;p26">
            <a:extLst>
              <a:ext uri="{FF2B5EF4-FFF2-40B4-BE49-F238E27FC236}">
                <a16:creationId xmlns:a16="http://schemas.microsoft.com/office/drawing/2014/main" id="{578BFA0E-4561-B2B1-E410-FBAF73FC2B0A}"/>
              </a:ext>
            </a:extLst>
          </p:cNvPr>
          <p:cNvSpPr txBox="1"/>
          <p:nvPr/>
        </p:nvSpPr>
        <p:spPr>
          <a:xfrm>
            <a:off x="2574650" y="1886700"/>
            <a:ext cx="1937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CQRS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Event Sourcing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针对读场景，写场景分别优化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21" name="Google Shape;294;p26">
            <a:extLst>
              <a:ext uri="{FF2B5EF4-FFF2-40B4-BE49-F238E27FC236}">
                <a16:creationId xmlns:a16="http://schemas.microsoft.com/office/drawing/2014/main" id="{755CB95E-6B51-D6FC-DD69-19ECA47AB92C}"/>
              </a:ext>
            </a:extLst>
          </p:cNvPr>
          <p:cNvSpPr txBox="1"/>
          <p:nvPr/>
        </p:nvSpPr>
        <p:spPr>
          <a:xfrm>
            <a:off x="4690300" y="1886700"/>
            <a:ext cx="193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稳定的底层API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灵活的顶层API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22" name="Google Shape;295;p26">
            <a:extLst>
              <a:ext uri="{FF2B5EF4-FFF2-40B4-BE49-F238E27FC236}">
                <a16:creationId xmlns:a16="http://schemas.microsoft.com/office/drawing/2014/main" id="{88AAF9B6-A8FF-4412-3593-F836F60570B0}"/>
              </a:ext>
            </a:extLst>
          </p:cNvPr>
          <p:cNvSpPr txBox="1"/>
          <p:nvPr/>
        </p:nvSpPr>
        <p:spPr>
          <a:xfrm>
            <a:off x="6805950" y="1886700"/>
            <a:ext cx="193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树状结构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聚合查询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  <p:sp>
        <p:nvSpPr>
          <p:cNvPr id="23" name="Google Shape;296;p26">
            <a:extLst>
              <a:ext uri="{FF2B5EF4-FFF2-40B4-BE49-F238E27FC236}">
                <a16:creationId xmlns:a16="http://schemas.microsoft.com/office/drawing/2014/main" id="{40E268C1-5F9C-3B26-6780-8412A2992DD7}"/>
              </a:ext>
            </a:extLst>
          </p:cNvPr>
          <p:cNvSpPr txBox="1"/>
          <p:nvPr/>
        </p:nvSpPr>
        <p:spPr>
          <a:xfrm>
            <a:off x="3118679" y="3722749"/>
            <a:ext cx="327249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正确性：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内存安全，线程安全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可靠性</a:t>
            </a:r>
            <a:r>
              <a:rPr lang="zh-CN" altLang="en-US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： 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Raft共识算法  raft-rs 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高性能：</a:t>
            </a:r>
            <a:r>
              <a:rPr lang="en" sz="1200">
                <a:latin typeface="Microsoft YaHei UI" panose="020B0503020204020204" pitchFamily="34" charset="-122"/>
                <a:ea typeface="Microsoft YaHei UI" panose="020B0503020204020204" pitchFamily="34" charset="-122"/>
                <a:cs typeface="Poppins" pitchFamily="2" charset="77"/>
              </a:rPr>
              <a:t>关键路径无锁单线程</a:t>
            </a:r>
            <a:endParaRPr sz="1200">
              <a:latin typeface="Microsoft YaHei UI" panose="020B0503020204020204" pitchFamily="34" charset="-122"/>
              <a:ea typeface="Microsoft YaHei UI" panose="020B0503020204020204" pitchFamily="34" charset="-122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31252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3RustChinaConf大会ppt模版" id="{88041C3D-84AF-D648-B5B1-ED6FA6E37F11}" vid="{4E85CAAC-E96F-B340-A0EB-373714DA8F7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5369</TotalTime>
  <Words>4466</Words>
  <Application>Microsoft Macintosh PowerPoint</Application>
  <PresentationFormat>On-screen Show (16:9)</PresentationFormat>
  <Paragraphs>316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Alibaba PuHuiTi 2.0 85 Bold</vt:lpstr>
      <vt:lpstr>等线</vt:lpstr>
      <vt:lpstr>Microsoft YaHei UI</vt:lpstr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A193</dc:creator>
  <cp:lastModifiedBy>A193</cp:lastModifiedBy>
  <cp:revision>22</cp:revision>
  <dcterms:created xsi:type="dcterms:W3CDTF">2023-05-24T06:21:28Z</dcterms:created>
  <dcterms:modified xsi:type="dcterms:W3CDTF">2023-06-15T11:06:29Z</dcterms:modified>
</cp:coreProperties>
</file>